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20" r:id="rId2"/>
    <p:sldMasterId id="2147483708" r:id="rId3"/>
    <p:sldMasterId id="2147483672" r:id="rId4"/>
    <p:sldMasterId id="2147483684" r:id="rId5"/>
  </p:sldMasterIdLst>
  <p:sldIdLst>
    <p:sldId id="256" r:id="rId6"/>
    <p:sldId id="258" r:id="rId7"/>
    <p:sldId id="257" r:id="rId8"/>
    <p:sldId id="259" r:id="rId9"/>
    <p:sldId id="264" r:id="rId10"/>
    <p:sldId id="265" r:id="rId11"/>
    <p:sldId id="266" r:id="rId12"/>
    <p:sldId id="267" r:id="rId13"/>
    <p:sldId id="268" r:id="rId14"/>
    <p:sldId id="286" r:id="rId15"/>
    <p:sldId id="283" r:id="rId16"/>
    <p:sldId id="287" r:id="rId17"/>
    <p:sldId id="269" r:id="rId18"/>
    <p:sldId id="288" r:id="rId19"/>
    <p:sldId id="285" r:id="rId20"/>
    <p:sldId id="273" r:id="rId21"/>
    <p:sldId id="272" r:id="rId22"/>
    <p:sldId id="271" r:id="rId23"/>
    <p:sldId id="277" r:id="rId24"/>
    <p:sldId id="276" r:id="rId25"/>
    <p:sldId id="279" r:id="rId26"/>
    <p:sldId id="281" r:id="rId27"/>
    <p:sldId id="289" r:id="rId28"/>
    <p:sldId id="278" r:id="rId29"/>
    <p:sldId id="280" r:id="rId30"/>
    <p:sldId id="260" r:id="rId31"/>
    <p:sldId id="261" r:id="rId32"/>
    <p:sldId id="263" r:id="rId33"/>
    <p:sldId id="262" r:id="rId3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78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09" autoAdjust="0"/>
    <p:restoredTop sz="94660" autoAdjust="0"/>
  </p:normalViewPr>
  <p:slideViewPr>
    <p:cSldViewPr snapToGrid="0">
      <p:cViewPr varScale="1">
        <p:scale>
          <a:sx n="148" d="100"/>
          <a:sy n="148" d="100"/>
        </p:scale>
        <p:origin x="224" y="3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microsoft.com/office/2016/11/relationships/changesInfo" Target="changesInfos/changesInfo1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 Congiu" userId="f2703dcca2bc319d" providerId="LiveId" clId="{610B0C6E-A672-4434-B8B8-6F6E878A9920}"/>
    <pc:docChg chg="undo custSel addSld delSld modSld sldOrd modMainMaster">
      <pc:chgData name="Luca Congiu" userId="f2703dcca2bc319d" providerId="LiveId" clId="{610B0C6E-A672-4434-B8B8-6F6E878A9920}" dt="2019-05-12T20:50:54.740" v="508" actId="403"/>
      <pc:docMkLst>
        <pc:docMk/>
      </pc:docMkLst>
      <pc:sldChg chg="addSp delSp modSp">
        <pc:chgData name="Luca Congiu" userId="f2703dcca2bc319d" providerId="LiveId" clId="{610B0C6E-A672-4434-B8B8-6F6E878A9920}" dt="2019-05-12T20:35:12.315" v="405"/>
        <pc:sldMkLst>
          <pc:docMk/>
          <pc:sldMk cId="4048011530" sldId="256"/>
        </pc:sldMkLst>
        <pc:spChg chg="del">
          <ac:chgData name="Luca Congiu" userId="f2703dcca2bc319d" providerId="LiveId" clId="{610B0C6E-A672-4434-B8B8-6F6E878A9920}" dt="2019-05-12T20:35:12.315" v="405"/>
          <ac:spMkLst>
            <pc:docMk/>
            <pc:sldMk cId="4048011530" sldId="256"/>
            <ac:spMk id="2" creationId="{04B7CFD1-43A1-47D3-BA5F-8F71CD16E770}"/>
          </ac:spMkLst>
        </pc:spChg>
        <pc:spChg chg="del">
          <ac:chgData name="Luca Congiu" userId="f2703dcca2bc319d" providerId="LiveId" clId="{610B0C6E-A672-4434-B8B8-6F6E878A9920}" dt="2019-05-12T20:35:12.315" v="405"/>
          <ac:spMkLst>
            <pc:docMk/>
            <pc:sldMk cId="4048011530" sldId="256"/>
            <ac:spMk id="3" creationId="{B317C056-6B5C-4CD8-836C-F6794498836D}"/>
          </ac:spMkLst>
        </pc:spChg>
        <pc:spChg chg="add mod">
          <ac:chgData name="Luca Congiu" userId="f2703dcca2bc319d" providerId="LiveId" clId="{610B0C6E-A672-4434-B8B8-6F6E878A9920}" dt="2019-05-12T20:35:12.315" v="405"/>
          <ac:spMkLst>
            <pc:docMk/>
            <pc:sldMk cId="4048011530" sldId="256"/>
            <ac:spMk id="4" creationId="{85EEF748-57F5-4028-90F4-77E329679381}"/>
          </ac:spMkLst>
        </pc:spChg>
      </pc:sldChg>
      <pc:sldChg chg="modSp add">
        <pc:chgData name="Luca Congiu" userId="f2703dcca2bc319d" providerId="LiveId" clId="{610B0C6E-A672-4434-B8B8-6F6E878A9920}" dt="2019-05-12T20:35:35.975" v="414" actId="20577"/>
        <pc:sldMkLst>
          <pc:docMk/>
          <pc:sldMk cId="1647802638" sldId="257"/>
        </pc:sldMkLst>
        <pc:spChg chg="mod">
          <ac:chgData name="Luca Congiu" userId="f2703dcca2bc319d" providerId="LiveId" clId="{610B0C6E-A672-4434-B8B8-6F6E878A9920}" dt="2019-05-12T20:35:35.975" v="414" actId="20577"/>
          <ac:spMkLst>
            <pc:docMk/>
            <pc:sldMk cId="1647802638" sldId="257"/>
            <ac:spMk id="2" creationId="{82954598-C7EE-48F7-8E78-20DDDB3A7401}"/>
          </ac:spMkLst>
        </pc:spChg>
      </pc:sldChg>
      <pc:sldChg chg="add ord">
        <pc:chgData name="Luca Congiu" userId="f2703dcca2bc319d" providerId="LiveId" clId="{610B0C6E-A672-4434-B8B8-6F6E878A9920}" dt="2019-05-12T20:35:47.465" v="416"/>
        <pc:sldMkLst>
          <pc:docMk/>
          <pc:sldMk cId="1221883348" sldId="258"/>
        </pc:sldMkLst>
      </pc:sldChg>
      <pc:sldChg chg="addSp delSp modSp add">
        <pc:chgData name="Luca Congiu" userId="f2703dcca2bc319d" providerId="LiveId" clId="{610B0C6E-A672-4434-B8B8-6F6E878A9920}" dt="2019-05-12T20:42:32.044" v="466" actId="27636"/>
        <pc:sldMkLst>
          <pc:docMk/>
          <pc:sldMk cId="909185628" sldId="259"/>
        </pc:sldMkLst>
        <pc:spChg chg="del">
          <ac:chgData name="Luca Congiu" userId="f2703dcca2bc319d" providerId="LiveId" clId="{610B0C6E-A672-4434-B8B8-6F6E878A9920}" dt="2019-05-12T20:42:21.815" v="463"/>
          <ac:spMkLst>
            <pc:docMk/>
            <pc:sldMk cId="909185628" sldId="259"/>
            <ac:spMk id="2" creationId="{D9007A72-A744-4C3A-92BD-45D61D27075E}"/>
          </ac:spMkLst>
        </pc:spChg>
        <pc:spChg chg="del mod">
          <ac:chgData name="Luca Congiu" userId="f2703dcca2bc319d" providerId="LiveId" clId="{610B0C6E-A672-4434-B8B8-6F6E878A9920}" dt="2019-05-12T20:42:21.815" v="463"/>
          <ac:spMkLst>
            <pc:docMk/>
            <pc:sldMk cId="909185628" sldId="259"/>
            <ac:spMk id="3" creationId="{B2294BB5-B1FB-44F3-943D-34D4D57B882E}"/>
          </ac:spMkLst>
        </pc:spChg>
        <pc:spChg chg="add del mod">
          <ac:chgData name="Luca Congiu" userId="f2703dcca2bc319d" providerId="LiveId" clId="{610B0C6E-A672-4434-B8B8-6F6E878A9920}" dt="2019-05-12T20:42:31.954" v="465"/>
          <ac:spMkLst>
            <pc:docMk/>
            <pc:sldMk cId="909185628" sldId="259"/>
            <ac:spMk id="4" creationId="{C627D837-5630-4B66-8663-204481529053}"/>
          </ac:spMkLst>
        </pc:spChg>
        <pc:spChg chg="add mod">
          <ac:chgData name="Luca Congiu" userId="f2703dcca2bc319d" providerId="LiveId" clId="{610B0C6E-A672-4434-B8B8-6F6E878A9920}" dt="2019-05-12T20:42:32.044" v="466" actId="27636"/>
          <ac:spMkLst>
            <pc:docMk/>
            <pc:sldMk cId="909185628" sldId="259"/>
            <ac:spMk id="5" creationId="{8CAE0EFC-B7FF-4C7D-BF02-BDDAEA8577D3}"/>
          </ac:spMkLst>
        </pc:spChg>
        <pc:spChg chg="add mod">
          <ac:chgData name="Luca Congiu" userId="f2703dcca2bc319d" providerId="LiveId" clId="{610B0C6E-A672-4434-B8B8-6F6E878A9920}" dt="2019-05-12T20:42:31.954" v="465"/>
          <ac:spMkLst>
            <pc:docMk/>
            <pc:sldMk cId="909185628" sldId="259"/>
            <ac:spMk id="6" creationId="{2473D9E2-DEFE-412D-9A18-924B8EECBE47}"/>
          </ac:spMkLst>
        </pc:spChg>
      </pc:sldChg>
      <pc:sldChg chg="modSp add">
        <pc:chgData name="Luca Congiu" userId="f2703dcca2bc319d" providerId="LiveId" clId="{610B0C6E-A672-4434-B8B8-6F6E878A9920}" dt="2019-05-12T20:42:48.256" v="468" actId="27636"/>
        <pc:sldMkLst>
          <pc:docMk/>
          <pc:sldMk cId="3417245344" sldId="260"/>
        </pc:sldMkLst>
        <pc:spChg chg="mod">
          <ac:chgData name="Luca Congiu" userId="f2703dcca2bc319d" providerId="LiveId" clId="{610B0C6E-A672-4434-B8B8-6F6E878A9920}" dt="2019-05-12T20:42:48.256" v="468" actId="27636"/>
          <ac:spMkLst>
            <pc:docMk/>
            <pc:sldMk cId="3417245344" sldId="260"/>
            <ac:spMk id="2" creationId="{E930828C-9A30-4F4F-9B1D-41435CCCA054}"/>
          </ac:spMkLst>
        </pc:spChg>
      </pc:sldChg>
      <pc:sldChg chg="modSp add">
        <pc:chgData name="Luca Congiu" userId="f2703dcca2bc319d" providerId="LiveId" clId="{610B0C6E-A672-4434-B8B8-6F6E878A9920}" dt="2019-05-12T20:42:59.876" v="470" actId="27636"/>
        <pc:sldMkLst>
          <pc:docMk/>
          <pc:sldMk cId="3575452940" sldId="261"/>
        </pc:sldMkLst>
        <pc:spChg chg="mod">
          <ac:chgData name="Luca Congiu" userId="f2703dcca2bc319d" providerId="LiveId" clId="{610B0C6E-A672-4434-B8B8-6F6E878A9920}" dt="2019-05-12T20:42:59.876" v="470" actId="27636"/>
          <ac:spMkLst>
            <pc:docMk/>
            <pc:sldMk cId="3575452940" sldId="261"/>
            <ac:spMk id="2" creationId="{0E689928-B287-4F6F-9288-1DE7ADE2F318}"/>
          </ac:spMkLst>
        </pc:spChg>
      </pc:sldChg>
      <pc:sldChg chg="add">
        <pc:chgData name="Luca Congiu" userId="f2703dcca2bc319d" providerId="LiveId" clId="{610B0C6E-A672-4434-B8B8-6F6E878A9920}" dt="2019-05-12T20:43:06.430" v="471"/>
        <pc:sldMkLst>
          <pc:docMk/>
          <pc:sldMk cId="1505138080" sldId="262"/>
        </pc:sldMkLst>
      </pc:sldChg>
      <pc:sldChg chg="modSp add ord">
        <pc:chgData name="Luca Congiu" userId="f2703dcca2bc319d" providerId="LiveId" clId="{610B0C6E-A672-4434-B8B8-6F6E878A9920}" dt="2019-05-12T20:50:54.740" v="508" actId="403"/>
        <pc:sldMkLst>
          <pc:docMk/>
          <pc:sldMk cId="1356531702" sldId="263"/>
        </pc:sldMkLst>
        <pc:spChg chg="mod">
          <ac:chgData name="Luca Congiu" userId="f2703dcca2bc319d" providerId="LiveId" clId="{610B0C6E-A672-4434-B8B8-6F6E878A9920}" dt="2019-05-12T20:50:54.740" v="508" actId="403"/>
          <ac:spMkLst>
            <pc:docMk/>
            <pc:sldMk cId="1356531702" sldId="263"/>
            <ac:spMk id="6" creationId="{2473D9E2-DEFE-412D-9A18-924B8EECBE47}"/>
          </ac:spMkLst>
        </pc:spChg>
      </pc:sldChg>
      <pc:sldChg chg="addSp delSp modSp add del ord">
        <pc:chgData name="Luca Congiu" userId="f2703dcca2bc319d" providerId="LiveId" clId="{610B0C6E-A672-4434-B8B8-6F6E878A9920}" dt="2019-05-12T20:50:12.494" v="480" actId="2696"/>
        <pc:sldMkLst>
          <pc:docMk/>
          <pc:sldMk cId="2497886224" sldId="263"/>
        </pc:sldMkLst>
        <pc:spChg chg="del mod">
          <ac:chgData name="Luca Congiu" userId="f2703dcca2bc319d" providerId="LiveId" clId="{610B0C6E-A672-4434-B8B8-6F6E878A9920}" dt="2019-05-12T20:43:57.097" v="477"/>
          <ac:spMkLst>
            <pc:docMk/>
            <pc:sldMk cId="2497886224" sldId="263"/>
            <ac:spMk id="2" creationId="{C74BB7E7-3B6C-4FC3-BFB2-D4A7AF1E8813}"/>
          </ac:spMkLst>
        </pc:spChg>
        <pc:spChg chg="add mod">
          <ac:chgData name="Luca Congiu" userId="f2703dcca2bc319d" providerId="LiveId" clId="{610B0C6E-A672-4434-B8B8-6F6E878A9920}" dt="2019-05-12T20:43:57.194" v="478" actId="27636"/>
          <ac:spMkLst>
            <pc:docMk/>
            <pc:sldMk cId="2497886224" sldId="263"/>
            <ac:spMk id="3" creationId="{27B116DE-9A0F-498E-9F62-69E807C19D0E}"/>
          </ac:spMkLst>
        </pc:spChg>
      </pc:sldChg>
      <pc:sldMasterChg chg="delSldLayout modSldLayout">
        <pc:chgData name="Luca Congiu" userId="f2703dcca2bc319d" providerId="LiveId" clId="{610B0C6E-A672-4434-B8B8-6F6E878A9920}" dt="2019-05-12T19:56:06.415" v="8" actId="2696"/>
        <pc:sldMasterMkLst>
          <pc:docMk/>
          <pc:sldMasterMk cId="3482103089" sldId="2147483648"/>
        </pc:sldMasterMkLst>
        <pc:sldLayoutChg chg="addSp modSp del">
          <pc:chgData name="Luca Congiu" userId="f2703dcca2bc319d" providerId="LiveId" clId="{610B0C6E-A672-4434-B8B8-6F6E878A9920}" dt="2019-05-12T19:56:06.415" v="8" actId="2696"/>
          <pc:sldLayoutMkLst>
            <pc:docMk/>
            <pc:sldMasterMk cId="3482103089" sldId="2147483648"/>
            <pc:sldLayoutMk cId="2812497473" sldId="2147483684"/>
          </pc:sldLayoutMkLst>
          <pc:spChg chg="mod">
            <ac:chgData name="Luca Congiu" userId="f2703dcca2bc319d" providerId="LiveId" clId="{610B0C6E-A672-4434-B8B8-6F6E878A9920}" dt="2019-05-12T19:54:41.107" v="1" actId="14100"/>
            <ac:spMkLst>
              <pc:docMk/>
              <pc:sldMasterMk cId="3482103089" sldId="2147483648"/>
              <pc:sldLayoutMk cId="2812497473" sldId="2147483684"/>
              <ac:spMk id="2" creationId="{033F49EB-E3B3-420C-BF7F-F7F7E528EA54}"/>
            </ac:spMkLst>
          </pc:spChg>
          <pc:spChg chg="add mod ord">
            <ac:chgData name="Luca Congiu" userId="f2703dcca2bc319d" providerId="LiveId" clId="{610B0C6E-A672-4434-B8B8-6F6E878A9920}" dt="2019-05-12T19:55:33.385" v="7" actId="14100"/>
            <ac:spMkLst>
              <pc:docMk/>
              <pc:sldMasterMk cId="3482103089" sldId="2147483648"/>
              <pc:sldLayoutMk cId="2812497473" sldId="2147483684"/>
              <ac:spMk id="5" creationId="{B40AA86A-0A6B-44BE-845E-F75C777603F4}"/>
            </ac:spMkLst>
          </pc:spChg>
        </pc:sldLayoutChg>
      </pc:sldMasterChg>
      <pc:sldMasterChg chg="modSldLayout">
        <pc:chgData name="Luca Congiu" userId="f2703dcca2bc319d" providerId="LiveId" clId="{610B0C6E-A672-4434-B8B8-6F6E878A9920}" dt="2019-05-12T20:33:24.533" v="397" actId="122"/>
        <pc:sldMasterMkLst>
          <pc:docMk/>
          <pc:sldMasterMk cId="3523896855" sldId="2147483672"/>
        </pc:sldMasterMkLst>
        <pc:sldLayoutChg chg="modSp">
          <pc:chgData name="Luca Congiu" userId="f2703dcca2bc319d" providerId="LiveId" clId="{610B0C6E-A672-4434-B8B8-6F6E878A9920}" dt="2019-05-12T20:11:08.482" v="161" actId="14100"/>
          <pc:sldLayoutMkLst>
            <pc:docMk/>
            <pc:sldMasterMk cId="3523896855" sldId="2147483672"/>
            <pc:sldLayoutMk cId="2723520173" sldId="2147483678"/>
          </pc:sldLayoutMkLst>
          <pc:spChg chg="mod">
            <ac:chgData name="Luca Congiu" userId="f2703dcca2bc319d" providerId="LiveId" clId="{610B0C6E-A672-4434-B8B8-6F6E878A9920}" dt="2019-05-12T20:11:08.482" v="161" actId="14100"/>
            <ac:spMkLst>
              <pc:docMk/>
              <pc:sldMasterMk cId="3523896855" sldId="2147483672"/>
              <pc:sldLayoutMk cId="2723520173" sldId="2147483678"/>
              <ac:spMk id="5" creationId="{5F8448A6-BA0D-48F5-901B-CA9C0E8926F6}"/>
            </ac:spMkLst>
          </pc:spChg>
        </pc:sldLayoutChg>
        <pc:sldLayoutChg chg="addSp modSp setBg">
          <pc:chgData name="Luca Congiu" userId="f2703dcca2bc319d" providerId="LiveId" clId="{610B0C6E-A672-4434-B8B8-6F6E878A9920}" dt="2019-05-12T20:33:24.533" v="397" actId="122"/>
          <pc:sldLayoutMkLst>
            <pc:docMk/>
            <pc:sldMasterMk cId="3523896855" sldId="2147483672"/>
            <pc:sldLayoutMk cId="1986377511" sldId="2147483706"/>
          </pc:sldLayoutMkLst>
          <pc:spChg chg="mod">
            <ac:chgData name="Luca Congiu" userId="f2703dcca2bc319d" providerId="LiveId" clId="{610B0C6E-A672-4434-B8B8-6F6E878A9920}" dt="2019-05-12T20:26:09.939" v="347"/>
            <ac:spMkLst>
              <pc:docMk/>
              <pc:sldMasterMk cId="3523896855" sldId="2147483672"/>
              <pc:sldLayoutMk cId="1986377511" sldId="2147483706"/>
              <ac:spMk id="2" creationId="{9AA4FEEB-698F-4425-B0B5-04B44DD26685}"/>
            </ac:spMkLst>
          </pc:spChg>
          <pc:spChg chg="mod">
            <ac:chgData name="Luca Congiu" userId="f2703dcca2bc319d" providerId="LiveId" clId="{610B0C6E-A672-4434-B8B8-6F6E878A9920}" dt="2019-05-12T20:26:09.939" v="347"/>
            <ac:spMkLst>
              <pc:docMk/>
              <pc:sldMasterMk cId="3523896855" sldId="2147483672"/>
              <pc:sldLayoutMk cId="1986377511" sldId="2147483706"/>
              <ac:spMk id="3" creationId="{A808C588-861E-4776-BAF7-1915498CD4DA}"/>
            </ac:spMkLst>
          </pc:spChg>
          <pc:spChg chg="mod">
            <ac:chgData name="Luca Congiu" userId="f2703dcca2bc319d" providerId="LiveId" clId="{610B0C6E-A672-4434-B8B8-6F6E878A9920}" dt="2019-05-12T20:33:24.533" v="397" actId="122"/>
            <ac:spMkLst>
              <pc:docMk/>
              <pc:sldMasterMk cId="3523896855" sldId="2147483672"/>
              <pc:sldLayoutMk cId="1986377511" sldId="2147483706"/>
              <ac:spMk id="6" creationId="{C7F748ED-3297-4773-9955-327DA3AD0B33}"/>
            </ac:spMkLst>
          </pc:spChg>
          <pc:picChg chg="add mod">
            <ac:chgData name="Luca Congiu" userId="f2703dcca2bc319d" providerId="LiveId" clId="{610B0C6E-A672-4434-B8B8-6F6E878A9920}" dt="2019-05-12T20:25:27.825" v="342" actId="14100"/>
            <ac:picMkLst>
              <pc:docMk/>
              <pc:sldMasterMk cId="3523896855" sldId="2147483672"/>
              <pc:sldLayoutMk cId="1986377511" sldId="2147483706"/>
              <ac:picMk id="5" creationId="{722A8524-7FE9-45F2-ADA9-A2F63D65BDF5}"/>
            </ac:picMkLst>
          </pc:picChg>
          <pc:picChg chg="add mod">
            <ac:chgData name="Luca Congiu" userId="f2703dcca2bc319d" providerId="LiveId" clId="{610B0C6E-A672-4434-B8B8-6F6E878A9920}" dt="2019-05-12T20:25:59.563" v="346" actId="1076"/>
            <ac:picMkLst>
              <pc:docMk/>
              <pc:sldMasterMk cId="3523896855" sldId="2147483672"/>
              <pc:sldLayoutMk cId="1986377511" sldId="2147483706"/>
              <ac:picMk id="7" creationId="{E06A4069-F726-4503-98B9-94A133FC05FE}"/>
            </ac:picMkLst>
          </pc:picChg>
        </pc:sldLayoutChg>
      </pc:sldMasterChg>
      <pc:sldMasterChg chg="addSp modSp">
        <pc:chgData name="Luca Congiu" userId="f2703dcca2bc319d" providerId="LiveId" clId="{610B0C6E-A672-4434-B8B8-6F6E878A9920}" dt="2019-05-12T19:53:44.186" v="0"/>
        <pc:sldMasterMkLst>
          <pc:docMk/>
          <pc:sldMasterMk cId="146179455" sldId="2147483684"/>
        </pc:sldMasterMkLst>
        <pc:spChg chg="add mod">
          <ac:chgData name="Luca Congiu" userId="f2703dcca2bc319d" providerId="LiveId" clId="{610B0C6E-A672-4434-B8B8-6F6E878A9920}" dt="2019-05-12T19:53:44.186" v="0"/>
          <ac:spMkLst>
            <pc:docMk/>
            <pc:sldMasterMk cId="146179455" sldId="2147483684"/>
            <ac:spMk id="2" creationId="{1C4FD839-9547-4F27-93B1-F58276595708}"/>
          </ac:spMkLst>
        </pc:spChg>
        <pc:spChg chg="add mod">
          <ac:chgData name="Luca Congiu" userId="f2703dcca2bc319d" providerId="LiveId" clId="{610B0C6E-A672-4434-B8B8-6F6E878A9920}" dt="2019-05-12T19:53:44.186" v="0"/>
          <ac:spMkLst>
            <pc:docMk/>
            <pc:sldMasterMk cId="146179455" sldId="2147483684"/>
            <ac:spMk id="3" creationId="{2CDC860E-B4E3-4E56-AC0C-46DAC0BDE710}"/>
          </ac:spMkLst>
        </pc:spChg>
        <pc:spChg chg="add mod">
          <ac:chgData name="Luca Congiu" userId="f2703dcca2bc319d" providerId="LiveId" clId="{610B0C6E-A672-4434-B8B8-6F6E878A9920}" dt="2019-05-12T19:53:44.186" v="0"/>
          <ac:spMkLst>
            <pc:docMk/>
            <pc:sldMasterMk cId="146179455" sldId="2147483684"/>
            <ac:spMk id="4" creationId="{77B7CD2E-1EB6-4FF7-815D-0C92DD35EF01}"/>
          </ac:spMkLst>
        </pc:spChg>
        <pc:spChg chg="add mod">
          <ac:chgData name="Luca Congiu" userId="f2703dcca2bc319d" providerId="LiveId" clId="{610B0C6E-A672-4434-B8B8-6F6E878A9920}" dt="2019-05-12T19:53:44.186" v="0"/>
          <ac:spMkLst>
            <pc:docMk/>
            <pc:sldMasterMk cId="146179455" sldId="2147483684"/>
            <ac:spMk id="5" creationId="{9A9BA7B1-12CD-4EA5-B23F-B1DEF897D66C}"/>
          </ac:spMkLst>
        </pc:spChg>
        <pc:spChg chg="add mod">
          <ac:chgData name="Luca Congiu" userId="f2703dcca2bc319d" providerId="LiveId" clId="{610B0C6E-A672-4434-B8B8-6F6E878A9920}" dt="2019-05-12T19:53:44.186" v="0"/>
          <ac:spMkLst>
            <pc:docMk/>
            <pc:sldMasterMk cId="146179455" sldId="2147483684"/>
            <ac:spMk id="6" creationId="{D8A6DF5A-DDA1-4E38-8B79-AABE81F62C92}"/>
          </ac:spMkLst>
        </pc:spChg>
      </pc:sldMasterChg>
      <pc:sldMasterChg chg="addSp delSp modSp setBg delSldLayout modSldLayout">
        <pc:chgData name="Luca Congiu" userId="f2703dcca2bc319d" providerId="LiveId" clId="{610B0C6E-A672-4434-B8B8-6F6E878A9920}" dt="2019-05-12T20:34:27.077" v="404" actId="20577"/>
        <pc:sldMasterMkLst>
          <pc:docMk/>
          <pc:sldMasterMk cId="1506542201" sldId="2147483684"/>
        </pc:sldMasterMkLst>
        <pc:spChg chg="add del mod">
          <ac:chgData name="Luca Congiu" userId="f2703dcca2bc319d" providerId="LiveId" clId="{610B0C6E-A672-4434-B8B8-6F6E878A9920}" dt="2019-05-12T19:56:44.950" v="11" actId="478"/>
          <ac:spMkLst>
            <pc:docMk/>
            <pc:sldMasterMk cId="1506542201" sldId="2147483684"/>
            <ac:spMk id="2" creationId="{30E91237-7D01-4FEE-918B-216F91890AB8}"/>
          </ac:spMkLst>
        </pc:spChg>
        <pc:spChg chg="add del mod">
          <ac:chgData name="Luca Congiu" userId="f2703dcca2bc319d" providerId="LiveId" clId="{610B0C6E-A672-4434-B8B8-6F6E878A9920}" dt="2019-05-12T19:56:47.273" v="12" actId="478"/>
          <ac:spMkLst>
            <pc:docMk/>
            <pc:sldMasterMk cId="1506542201" sldId="2147483684"/>
            <ac:spMk id="3" creationId="{B97FF2B5-D3DC-4812-8E96-D9FF4444C60B}"/>
          </ac:spMkLst>
        </pc:spChg>
        <pc:spChg chg="add del mod">
          <ac:chgData name="Luca Congiu" userId="f2703dcca2bc319d" providerId="LiveId" clId="{610B0C6E-A672-4434-B8B8-6F6E878A9920}" dt="2019-05-12T19:56:58.349" v="15" actId="478"/>
          <ac:spMkLst>
            <pc:docMk/>
            <pc:sldMasterMk cId="1506542201" sldId="2147483684"/>
            <ac:spMk id="4" creationId="{C0896F77-E83B-4199-9334-B42AEE05905E}"/>
          </ac:spMkLst>
        </pc:spChg>
        <pc:spChg chg="add del mod">
          <ac:chgData name="Luca Congiu" userId="f2703dcca2bc319d" providerId="LiveId" clId="{610B0C6E-A672-4434-B8B8-6F6E878A9920}" dt="2019-05-12T19:56:55.658" v="14" actId="478"/>
          <ac:spMkLst>
            <pc:docMk/>
            <pc:sldMasterMk cId="1506542201" sldId="2147483684"/>
            <ac:spMk id="5" creationId="{724444EF-F93C-483E-B970-9481EA796E68}"/>
          </ac:spMkLst>
        </pc:spChg>
        <pc:spChg chg="add del mod">
          <ac:chgData name="Luca Congiu" userId="f2703dcca2bc319d" providerId="LiveId" clId="{610B0C6E-A672-4434-B8B8-6F6E878A9920}" dt="2019-05-12T19:56:53.517" v="13" actId="478"/>
          <ac:spMkLst>
            <pc:docMk/>
            <pc:sldMasterMk cId="1506542201" sldId="2147483684"/>
            <ac:spMk id="6" creationId="{5639F352-875C-4671-A8DA-002ED21874D8}"/>
          </ac:spMkLst>
        </pc:spChg>
        <pc:picChg chg="add">
          <ac:chgData name="Luca Congiu" userId="f2703dcca2bc319d" providerId="LiveId" clId="{610B0C6E-A672-4434-B8B8-6F6E878A9920}" dt="2019-05-12T19:57:24.146" v="16"/>
          <ac:picMkLst>
            <pc:docMk/>
            <pc:sldMasterMk cId="1506542201" sldId="2147483684"/>
            <ac:picMk id="7" creationId="{8FA54CC7-9A7A-4045-B6C3-58856AE6AEB3}"/>
          </ac:picMkLst>
        </pc:picChg>
        <pc:sldLayoutChg chg="addSp delSp modSp setBg">
          <pc:chgData name="Luca Congiu" userId="f2703dcca2bc319d" providerId="LiveId" clId="{610B0C6E-A672-4434-B8B8-6F6E878A9920}" dt="2019-05-12T20:20:59.237" v="294" actId="20577"/>
          <pc:sldLayoutMkLst>
            <pc:docMk/>
            <pc:sldMasterMk cId="1506542201" sldId="2147483684"/>
            <pc:sldLayoutMk cId="3455647092" sldId="2147483685"/>
          </pc:sldLayoutMkLst>
          <pc:spChg chg="del">
            <ac:chgData name="Luca Congiu" userId="f2703dcca2bc319d" providerId="LiveId" clId="{610B0C6E-A672-4434-B8B8-6F6E878A9920}" dt="2019-05-12T19:57:49.573" v="17" actId="478"/>
            <ac:spMkLst>
              <pc:docMk/>
              <pc:sldMasterMk cId="1506542201" sldId="2147483684"/>
              <pc:sldLayoutMk cId="3455647092" sldId="2147483685"/>
              <ac:spMk id="2" creationId="{2198ABFB-A721-47F0-A58F-9C11EB3FBC6C}"/>
            </ac:spMkLst>
          </pc:spChg>
          <pc:spChg chg="del">
            <ac:chgData name="Luca Congiu" userId="f2703dcca2bc319d" providerId="LiveId" clId="{610B0C6E-A672-4434-B8B8-6F6E878A9920}" dt="2019-05-12T19:57:51.081" v="18" actId="478"/>
            <ac:spMkLst>
              <pc:docMk/>
              <pc:sldMasterMk cId="1506542201" sldId="2147483684"/>
              <pc:sldLayoutMk cId="3455647092" sldId="2147483685"/>
              <ac:spMk id="3" creationId="{77013DC8-8129-49F1-89B4-84A30A01CAF5}"/>
            </ac:spMkLst>
          </pc:spChg>
          <pc:spChg chg="del">
            <ac:chgData name="Luca Congiu" userId="f2703dcca2bc319d" providerId="LiveId" clId="{610B0C6E-A672-4434-B8B8-6F6E878A9920}" dt="2019-05-12T19:57:57.050" v="21" actId="478"/>
            <ac:spMkLst>
              <pc:docMk/>
              <pc:sldMasterMk cId="1506542201" sldId="2147483684"/>
              <pc:sldLayoutMk cId="3455647092" sldId="2147483685"/>
              <ac:spMk id="4" creationId="{481D1B69-5097-43A4-AC77-9965E2F2668F}"/>
            </ac:spMkLst>
          </pc:spChg>
          <pc:spChg chg="del">
            <ac:chgData name="Luca Congiu" userId="f2703dcca2bc319d" providerId="LiveId" clId="{610B0C6E-A672-4434-B8B8-6F6E878A9920}" dt="2019-05-12T19:57:52.932" v="19" actId="478"/>
            <ac:spMkLst>
              <pc:docMk/>
              <pc:sldMasterMk cId="1506542201" sldId="2147483684"/>
              <pc:sldLayoutMk cId="3455647092" sldId="2147483685"/>
              <ac:spMk id="5" creationId="{136BDBA8-F776-40F9-AF9E-115F4C6CC561}"/>
            </ac:spMkLst>
          </pc:spChg>
          <pc:spChg chg="del">
            <ac:chgData name="Luca Congiu" userId="f2703dcca2bc319d" providerId="LiveId" clId="{610B0C6E-A672-4434-B8B8-6F6E878A9920}" dt="2019-05-12T19:57:55.619" v="20" actId="478"/>
            <ac:spMkLst>
              <pc:docMk/>
              <pc:sldMasterMk cId="1506542201" sldId="2147483684"/>
              <pc:sldLayoutMk cId="3455647092" sldId="2147483685"/>
              <ac:spMk id="6" creationId="{776547F8-490E-4CC7-918D-A463817673FC}"/>
            </ac:spMkLst>
          </pc:spChg>
          <pc:spChg chg="add del mod">
            <ac:chgData name="Luca Congiu" userId="f2703dcca2bc319d" providerId="LiveId" clId="{610B0C6E-A672-4434-B8B8-6F6E878A9920}" dt="2019-05-12T20:05:52.499" v="102" actId="478"/>
            <ac:spMkLst>
              <pc:docMk/>
              <pc:sldMasterMk cId="1506542201" sldId="2147483684"/>
              <pc:sldLayoutMk cId="3455647092" sldId="2147483685"/>
              <ac:spMk id="7" creationId="{2187FA74-BB0F-49CA-A786-880E28617F6E}"/>
            </ac:spMkLst>
          </pc:spChg>
          <pc:spChg chg="add del mod">
            <ac:chgData name="Luca Congiu" userId="f2703dcca2bc319d" providerId="LiveId" clId="{610B0C6E-A672-4434-B8B8-6F6E878A9920}" dt="2019-05-12T20:06:28.876" v="107" actId="1076"/>
            <ac:spMkLst>
              <pc:docMk/>
              <pc:sldMasterMk cId="1506542201" sldId="2147483684"/>
              <pc:sldLayoutMk cId="3455647092" sldId="2147483685"/>
              <ac:spMk id="8" creationId="{1B3740AF-E675-42BE-A189-ABCECA1A81AE}"/>
            </ac:spMkLst>
          </pc:spChg>
          <pc:spChg chg="add del mod">
            <ac:chgData name="Luca Congiu" userId="f2703dcca2bc319d" providerId="LiveId" clId="{610B0C6E-A672-4434-B8B8-6F6E878A9920}" dt="2019-05-12T20:05:48.288" v="101" actId="478"/>
            <ac:spMkLst>
              <pc:docMk/>
              <pc:sldMasterMk cId="1506542201" sldId="2147483684"/>
              <pc:sldLayoutMk cId="3455647092" sldId="2147483685"/>
              <ac:spMk id="9" creationId="{83D31708-A1D3-4D43-8745-EE8F0B384792}"/>
            </ac:spMkLst>
          </pc:spChg>
          <pc:spChg chg="add mod">
            <ac:chgData name="Luca Congiu" userId="f2703dcca2bc319d" providerId="LiveId" clId="{610B0C6E-A672-4434-B8B8-6F6E878A9920}" dt="2019-05-12T20:20:59.237" v="294" actId="20577"/>
            <ac:spMkLst>
              <pc:docMk/>
              <pc:sldMasterMk cId="1506542201" sldId="2147483684"/>
              <pc:sldLayoutMk cId="3455647092" sldId="2147483685"/>
              <ac:spMk id="10" creationId="{51E6DB1A-82C4-4D31-BAD7-53B0226442FB}"/>
            </ac:spMkLst>
          </pc:spChg>
          <pc:spChg chg="add mod">
            <ac:chgData name="Luca Congiu" userId="f2703dcca2bc319d" providerId="LiveId" clId="{610B0C6E-A672-4434-B8B8-6F6E878A9920}" dt="2019-05-12T20:06:25.621" v="106" actId="1076"/>
            <ac:spMkLst>
              <pc:docMk/>
              <pc:sldMasterMk cId="1506542201" sldId="2147483684"/>
              <pc:sldLayoutMk cId="3455647092" sldId="2147483685"/>
              <ac:spMk id="11" creationId="{9024054E-FC58-4A9F-88D6-B1508DD55DBB}"/>
            </ac:spMkLst>
          </pc:spChg>
          <pc:spChg chg="add mod">
            <ac:chgData name="Luca Congiu" userId="f2703dcca2bc319d" providerId="LiveId" clId="{610B0C6E-A672-4434-B8B8-6F6E878A9920}" dt="2019-05-12T20:07:09.526" v="131" actId="1076"/>
            <ac:spMkLst>
              <pc:docMk/>
              <pc:sldMasterMk cId="1506542201" sldId="2147483684"/>
              <pc:sldLayoutMk cId="3455647092" sldId="2147483685"/>
              <ac:spMk id="12" creationId="{9E73A9E7-9566-4807-80F0-C8A8ACDB8D9B}"/>
            </ac:spMkLst>
          </pc:spChg>
        </pc:sldLayoutChg>
        <pc:sldLayoutChg chg="del">
          <pc:chgData name="Luca Congiu" userId="f2703dcca2bc319d" providerId="LiveId" clId="{610B0C6E-A672-4434-B8B8-6F6E878A9920}" dt="2019-05-12T20:12:00.895" v="172" actId="2696"/>
          <pc:sldLayoutMkLst>
            <pc:docMk/>
            <pc:sldMasterMk cId="1506542201" sldId="2147483684"/>
            <pc:sldLayoutMk cId="3394690519" sldId="2147483686"/>
          </pc:sldLayoutMkLst>
        </pc:sldLayoutChg>
        <pc:sldLayoutChg chg="del">
          <pc:chgData name="Luca Congiu" userId="f2703dcca2bc319d" providerId="LiveId" clId="{610B0C6E-A672-4434-B8B8-6F6E878A9920}" dt="2019-05-12T20:12:00.917" v="173" actId="2696"/>
          <pc:sldLayoutMkLst>
            <pc:docMk/>
            <pc:sldMasterMk cId="1506542201" sldId="2147483684"/>
            <pc:sldLayoutMk cId="1390867019" sldId="2147483687"/>
          </pc:sldLayoutMkLst>
        </pc:sldLayoutChg>
        <pc:sldLayoutChg chg="del">
          <pc:chgData name="Luca Congiu" userId="f2703dcca2bc319d" providerId="LiveId" clId="{610B0C6E-A672-4434-B8B8-6F6E878A9920}" dt="2019-05-12T20:12:00.945" v="174" actId="2696"/>
          <pc:sldLayoutMkLst>
            <pc:docMk/>
            <pc:sldMasterMk cId="1506542201" sldId="2147483684"/>
            <pc:sldLayoutMk cId="3560992505" sldId="2147483688"/>
          </pc:sldLayoutMkLst>
        </pc:sldLayoutChg>
        <pc:sldLayoutChg chg="del">
          <pc:chgData name="Luca Congiu" userId="f2703dcca2bc319d" providerId="LiveId" clId="{610B0C6E-A672-4434-B8B8-6F6E878A9920}" dt="2019-05-12T20:12:00.958" v="175" actId="2696"/>
          <pc:sldLayoutMkLst>
            <pc:docMk/>
            <pc:sldMasterMk cId="1506542201" sldId="2147483684"/>
            <pc:sldLayoutMk cId="43078855" sldId="2147483689"/>
          </pc:sldLayoutMkLst>
        </pc:sldLayoutChg>
        <pc:sldLayoutChg chg="del">
          <pc:chgData name="Luca Congiu" userId="f2703dcca2bc319d" providerId="LiveId" clId="{610B0C6E-A672-4434-B8B8-6F6E878A9920}" dt="2019-05-12T20:12:00.970" v="176" actId="2696"/>
          <pc:sldLayoutMkLst>
            <pc:docMk/>
            <pc:sldMasterMk cId="1506542201" sldId="2147483684"/>
            <pc:sldLayoutMk cId="4106643079" sldId="2147483690"/>
          </pc:sldLayoutMkLst>
        </pc:sldLayoutChg>
        <pc:sldLayoutChg chg="del">
          <pc:chgData name="Luca Congiu" userId="f2703dcca2bc319d" providerId="LiveId" clId="{610B0C6E-A672-4434-B8B8-6F6E878A9920}" dt="2019-05-12T20:12:00.990" v="177" actId="2696"/>
          <pc:sldLayoutMkLst>
            <pc:docMk/>
            <pc:sldMasterMk cId="1506542201" sldId="2147483684"/>
            <pc:sldLayoutMk cId="134127915" sldId="2147483691"/>
          </pc:sldLayoutMkLst>
        </pc:sldLayoutChg>
        <pc:sldLayoutChg chg="del">
          <pc:chgData name="Luca Congiu" userId="f2703dcca2bc319d" providerId="LiveId" clId="{610B0C6E-A672-4434-B8B8-6F6E878A9920}" dt="2019-05-12T20:12:01.005" v="178" actId="2696"/>
          <pc:sldLayoutMkLst>
            <pc:docMk/>
            <pc:sldMasterMk cId="1506542201" sldId="2147483684"/>
            <pc:sldLayoutMk cId="547859669" sldId="2147483692"/>
          </pc:sldLayoutMkLst>
        </pc:sldLayoutChg>
        <pc:sldLayoutChg chg="del">
          <pc:chgData name="Luca Congiu" userId="f2703dcca2bc319d" providerId="LiveId" clId="{610B0C6E-A672-4434-B8B8-6F6E878A9920}" dt="2019-05-12T20:12:01.022" v="179" actId="2696"/>
          <pc:sldLayoutMkLst>
            <pc:docMk/>
            <pc:sldMasterMk cId="1506542201" sldId="2147483684"/>
            <pc:sldLayoutMk cId="2537510272" sldId="2147483693"/>
          </pc:sldLayoutMkLst>
        </pc:sldLayoutChg>
        <pc:sldLayoutChg chg="del">
          <pc:chgData name="Luca Congiu" userId="f2703dcca2bc319d" providerId="LiveId" clId="{610B0C6E-A672-4434-B8B8-6F6E878A9920}" dt="2019-05-12T20:12:01.040" v="180" actId="2696"/>
          <pc:sldLayoutMkLst>
            <pc:docMk/>
            <pc:sldMasterMk cId="1506542201" sldId="2147483684"/>
            <pc:sldLayoutMk cId="953794367" sldId="2147483694"/>
          </pc:sldLayoutMkLst>
        </pc:sldLayoutChg>
        <pc:sldLayoutChg chg="del">
          <pc:chgData name="Luca Congiu" userId="f2703dcca2bc319d" providerId="LiveId" clId="{610B0C6E-A672-4434-B8B8-6F6E878A9920}" dt="2019-05-12T20:12:01.046" v="181" actId="2696"/>
          <pc:sldLayoutMkLst>
            <pc:docMk/>
            <pc:sldMasterMk cId="1506542201" sldId="2147483684"/>
            <pc:sldLayoutMk cId="3304313267" sldId="2147483695"/>
          </pc:sldLayoutMkLst>
        </pc:sldLayoutChg>
        <pc:sldLayoutChg chg="addSp delSp modSp">
          <pc:chgData name="Luca Congiu" userId="f2703dcca2bc319d" providerId="LiveId" clId="{610B0C6E-A672-4434-B8B8-6F6E878A9920}" dt="2019-05-12T20:03:32.178" v="80" actId="1076"/>
          <pc:sldLayoutMkLst>
            <pc:docMk/>
            <pc:sldMasterMk cId="1506542201" sldId="2147483684"/>
            <pc:sldLayoutMk cId="3811772887" sldId="2147483696"/>
          </pc:sldLayoutMkLst>
          <pc:spChg chg="del">
            <ac:chgData name="Luca Congiu" userId="f2703dcca2bc319d" providerId="LiveId" clId="{610B0C6E-A672-4434-B8B8-6F6E878A9920}" dt="2019-05-12T20:02:45.929" v="75" actId="478"/>
            <ac:spMkLst>
              <pc:docMk/>
              <pc:sldMasterMk cId="1506542201" sldId="2147483684"/>
              <pc:sldLayoutMk cId="3811772887" sldId="2147483696"/>
              <ac:spMk id="2" creationId="{85261A4A-0804-4D7D-BD4F-26BDA50A7076}"/>
            </ac:spMkLst>
          </pc:spChg>
          <pc:picChg chg="add mod">
            <ac:chgData name="Luca Congiu" userId="f2703dcca2bc319d" providerId="LiveId" clId="{610B0C6E-A672-4434-B8B8-6F6E878A9920}" dt="2019-05-12T20:03:32.178" v="80" actId="1076"/>
            <ac:picMkLst>
              <pc:docMk/>
              <pc:sldMasterMk cId="1506542201" sldId="2147483684"/>
              <pc:sldLayoutMk cId="3811772887" sldId="2147483696"/>
              <ac:picMk id="4" creationId="{8B9FD137-DF97-44EB-B021-B781A4B2F56D}"/>
            </ac:picMkLst>
          </pc:picChg>
        </pc:sldLayoutChg>
        <pc:sldLayoutChg chg="addSp modSp">
          <pc:chgData name="Luca Congiu" userId="f2703dcca2bc319d" providerId="LiveId" clId="{610B0C6E-A672-4434-B8B8-6F6E878A9920}" dt="2019-05-12T20:13:17.744" v="193" actId="1076"/>
          <pc:sldLayoutMkLst>
            <pc:docMk/>
            <pc:sldMasterMk cId="1506542201" sldId="2147483684"/>
            <pc:sldLayoutMk cId="798812372" sldId="2147483697"/>
          </pc:sldLayoutMkLst>
          <pc:spChg chg="add mod">
            <ac:chgData name="Luca Congiu" userId="f2703dcca2bc319d" providerId="LiveId" clId="{610B0C6E-A672-4434-B8B8-6F6E878A9920}" dt="2019-05-12T20:08:45.794" v="142" actId="1076"/>
            <ac:spMkLst>
              <pc:docMk/>
              <pc:sldMasterMk cId="1506542201" sldId="2147483684"/>
              <pc:sldLayoutMk cId="798812372" sldId="2147483697"/>
              <ac:spMk id="3" creationId="{3BC52BE1-DA7B-4B4B-A750-43DC5BAFD8E7}"/>
            </ac:spMkLst>
          </pc:spChg>
          <pc:spChg chg="add mod">
            <ac:chgData name="Luca Congiu" userId="f2703dcca2bc319d" providerId="LiveId" clId="{610B0C6E-A672-4434-B8B8-6F6E878A9920}" dt="2019-05-12T20:13:17.744" v="193" actId="1076"/>
            <ac:spMkLst>
              <pc:docMk/>
              <pc:sldMasterMk cId="1506542201" sldId="2147483684"/>
              <pc:sldLayoutMk cId="798812372" sldId="2147483697"/>
              <ac:spMk id="5" creationId="{87C983A3-DC74-4C7F-BA9E-8FD9BACC7845}"/>
            </ac:spMkLst>
          </pc:spChg>
          <pc:spChg chg="add mod ord">
            <ac:chgData name="Luca Congiu" userId="f2703dcca2bc319d" providerId="LiveId" clId="{610B0C6E-A672-4434-B8B8-6F6E878A9920}" dt="2019-05-12T20:08:41.196" v="141" actId="1076"/>
            <ac:spMkLst>
              <pc:docMk/>
              <pc:sldMasterMk cId="1506542201" sldId="2147483684"/>
              <pc:sldLayoutMk cId="798812372" sldId="2147483697"/>
              <ac:spMk id="6" creationId="{C27300C4-421D-4405-87C1-01BBAA9D102A}"/>
            </ac:spMkLst>
          </pc:spChg>
          <pc:spChg chg="add mod">
            <ac:chgData name="Luca Congiu" userId="f2703dcca2bc319d" providerId="LiveId" clId="{610B0C6E-A672-4434-B8B8-6F6E878A9920}" dt="2019-05-12T20:08:50.138" v="143" actId="1076"/>
            <ac:spMkLst>
              <pc:docMk/>
              <pc:sldMasterMk cId="1506542201" sldId="2147483684"/>
              <pc:sldLayoutMk cId="798812372" sldId="2147483697"/>
              <ac:spMk id="7" creationId="{805D74D9-99C3-442C-94A0-2256DCB3A8AD}"/>
            </ac:spMkLst>
          </pc:spChg>
          <pc:picChg chg="mod ord">
            <ac:chgData name="Luca Congiu" userId="f2703dcca2bc319d" providerId="LiveId" clId="{610B0C6E-A672-4434-B8B8-6F6E878A9920}" dt="2019-05-12T20:07:36.388" v="137" actId="1076"/>
            <ac:picMkLst>
              <pc:docMk/>
              <pc:sldMasterMk cId="1506542201" sldId="2147483684"/>
              <pc:sldLayoutMk cId="798812372" sldId="2147483697"/>
              <ac:picMk id="4" creationId="{8B9FD137-DF97-44EB-B021-B781A4B2F56D}"/>
            </ac:picMkLst>
          </pc:picChg>
        </pc:sldLayoutChg>
        <pc:sldLayoutChg chg="addSp delSp modSp setBg">
          <pc:chgData name="Luca Congiu" userId="f2703dcca2bc319d" providerId="LiveId" clId="{610B0C6E-A672-4434-B8B8-6F6E878A9920}" dt="2019-05-12T20:12:40.067" v="182"/>
          <pc:sldLayoutMkLst>
            <pc:docMk/>
            <pc:sldMasterMk cId="1506542201" sldId="2147483684"/>
            <pc:sldLayoutMk cId="2049727950" sldId="2147483698"/>
          </pc:sldLayoutMkLst>
          <pc:spChg chg="del">
            <ac:chgData name="Luca Congiu" userId="f2703dcca2bc319d" providerId="LiveId" clId="{610B0C6E-A672-4434-B8B8-6F6E878A9920}" dt="2019-05-12T20:09:09.835" v="145" actId="478"/>
            <ac:spMkLst>
              <pc:docMk/>
              <pc:sldMasterMk cId="1506542201" sldId="2147483684"/>
              <pc:sldLayoutMk cId="2049727950" sldId="2147483698"/>
              <ac:spMk id="2" creationId="{EBF245B7-3695-4D8D-84DF-004493F806E9}"/>
            </ac:spMkLst>
          </pc:spChg>
          <pc:spChg chg="add mod">
            <ac:chgData name="Luca Congiu" userId="f2703dcca2bc319d" providerId="LiveId" clId="{610B0C6E-A672-4434-B8B8-6F6E878A9920}" dt="2019-05-12T20:11:40.659" v="171" actId="122"/>
            <ac:spMkLst>
              <pc:docMk/>
              <pc:sldMasterMk cId="1506542201" sldId="2147483684"/>
              <pc:sldLayoutMk cId="2049727950" sldId="2147483698"/>
              <ac:spMk id="4" creationId="{A6C10EFC-5B15-4541-BF67-29984B125E7D}"/>
            </ac:spMkLst>
          </pc:spChg>
          <pc:picChg chg="add mod">
            <ac:chgData name="Luca Congiu" userId="f2703dcca2bc319d" providerId="LiveId" clId="{610B0C6E-A672-4434-B8B8-6F6E878A9920}" dt="2019-05-12T20:10:53.505" v="160" actId="1076"/>
            <ac:picMkLst>
              <pc:docMk/>
              <pc:sldMasterMk cId="1506542201" sldId="2147483684"/>
              <pc:sldLayoutMk cId="2049727950" sldId="2147483698"/>
              <ac:picMk id="3" creationId="{10A40383-6BE9-4A38-84CE-E391022B5B46}"/>
            </ac:picMkLst>
          </pc:picChg>
        </pc:sldLayoutChg>
        <pc:sldLayoutChg chg="modSp">
          <pc:chgData name="Luca Congiu" userId="f2703dcca2bc319d" providerId="LiveId" clId="{610B0C6E-A672-4434-B8B8-6F6E878A9920}" dt="2019-05-12T20:09:57.240" v="154" actId="20577"/>
          <pc:sldLayoutMkLst>
            <pc:docMk/>
            <pc:sldMasterMk cId="1506542201" sldId="2147483684"/>
            <pc:sldLayoutMk cId="3057511357" sldId="2147483699"/>
          </pc:sldLayoutMkLst>
          <pc:spChg chg="mod">
            <ac:chgData name="Luca Congiu" userId="f2703dcca2bc319d" providerId="LiveId" clId="{610B0C6E-A672-4434-B8B8-6F6E878A9920}" dt="2019-05-12T20:09:57.240" v="154" actId="20577"/>
            <ac:spMkLst>
              <pc:docMk/>
              <pc:sldMasterMk cId="1506542201" sldId="2147483684"/>
              <pc:sldLayoutMk cId="3057511357" sldId="2147483699"/>
              <ac:spMk id="4" creationId="{6B34FBF1-8022-4793-BD04-5A3F2FAB2B51}"/>
            </ac:spMkLst>
          </pc:spChg>
        </pc:sldLayoutChg>
        <pc:sldLayoutChg chg="modSp">
          <pc:chgData name="Luca Congiu" userId="f2703dcca2bc319d" providerId="LiveId" clId="{610B0C6E-A672-4434-B8B8-6F6E878A9920}" dt="2019-05-12T20:34:27.077" v="404" actId="20577"/>
          <pc:sldLayoutMkLst>
            <pc:docMk/>
            <pc:sldMasterMk cId="1506542201" sldId="2147483684"/>
            <pc:sldLayoutMk cId="3929018980" sldId="2147483700"/>
          </pc:sldLayoutMkLst>
          <pc:spChg chg="mod">
            <ac:chgData name="Luca Congiu" userId="f2703dcca2bc319d" providerId="LiveId" clId="{610B0C6E-A672-4434-B8B8-6F6E878A9920}" dt="2019-05-12T20:34:27.077" v="404" actId="20577"/>
            <ac:spMkLst>
              <pc:docMk/>
              <pc:sldMasterMk cId="1506542201" sldId="2147483684"/>
              <pc:sldLayoutMk cId="3929018980" sldId="2147483700"/>
              <ac:spMk id="11" creationId="{00000000-0000-0000-0000-000000000000}"/>
            </ac:spMkLst>
          </pc:spChg>
        </pc:sldLayoutChg>
        <pc:sldLayoutChg chg="addSp modSp">
          <pc:chgData name="Luca Congiu" userId="f2703dcca2bc319d" providerId="LiveId" clId="{610B0C6E-A672-4434-B8B8-6F6E878A9920}" dt="2019-05-12T20:29:23.208" v="363" actId="14100"/>
          <pc:sldLayoutMkLst>
            <pc:docMk/>
            <pc:sldMasterMk cId="1506542201" sldId="2147483684"/>
            <pc:sldLayoutMk cId="3147678995" sldId="2147483701"/>
          </pc:sldLayoutMkLst>
          <pc:spChg chg="add mod">
            <ac:chgData name="Luca Congiu" userId="f2703dcca2bc319d" providerId="LiveId" clId="{610B0C6E-A672-4434-B8B8-6F6E878A9920}" dt="2019-05-12T20:29:23.208" v="363" actId="14100"/>
            <ac:spMkLst>
              <pc:docMk/>
              <pc:sldMasterMk cId="1506542201" sldId="2147483684"/>
              <pc:sldLayoutMk cId="3147678995" sldId="2147483701"/>
              <ac:spMk id="2" creationId="{E39836AA-E138-48A5-BA71-0DF9A3EA6287}"/>
            </ac:spMkLst>
          </pc:spChg>
        </pc:sldLayoutChg>
        <pc:sldLayoutChg chg="modSp">
          <pc:chgData name="Luca Congiu" userId="f2703dcca2bc319d" providerId="LiveId" clId="{610B0C6E-A672-4434-B8B8-6F6E878A9920}" dt="2019-05-12T20:16:48.323" v="269" actId="207"/>
          <pc:sldLayoutMkLst>
            <pc:docMk/>
            <pc:sldMasterMk cId="1506542201" sldId="2147483684"/>
            <pc:sldLayoutMk cId="20210373" sldId="2147483702"/>
          </pc:sldLayoutMkLst>
          <pc:spChg chg="mod">
            <ac:chgData name="Luca Congiu" userId="f2703dcca2bc319d" providerId="LiveId" clId="{610B0C6E-A672-4434-B8B8-6F6E878A9920}" dt="2019-05-12T20:16:48.323" v="269" actId="207"/>
            <ac:spMkLst>
              <pc:docMk/>
              <pc:sldMasterMk cId="1506542201" sldId="2147483684"/>
              <pc:sldLayoutMk cId="20210373" sldId="2147483702"/>
              <ac:spMk id="2" creationId="{E39836AA-E138-48A5-BA71-0DF9A3EA6287}"/>
            </ac:spMkLst>
          </pc:spChg>
        </pc:sldLayoutChg>
        <pc:sldLayoutChg chg="addSp delSp modSp setBg">
          <pc:chgData name="Luca Congiu" userId="f2703dcca2bc319d" providerId="LiveId" clId="{610B0C6E-A672-4434-B8B8-6F6E878A9920}" dt="2019-05-12T20:32:07.493" v="377" actId="403"/>
          <pc:sldLayoutMkLst>
            <pc:docMk/>
            <pc:sldMasterMk cId="1506542201" sldId="2147483684"/>
            <pc:sldLayoutMk cId="3872774172" sldId="2147483703"/>
          </pc:sldLayoutMkLst>
          <pc:spChg chg="mod">
            <ac:chgData name="Luca Congiu" userId="f2703dcca2bc319d" providerId="LiveId" clId="{610B0C6E-A672-4434-B8B8-6F6E878A9920}" dt="2019-05-12T20:18:21.534" v="270"/>
            <ac:spMkLst>
              <pc:docMk/>
              <pc:sldMasterMk cId="1506542201" sldId="2147483684"/>
              <pc:sldLayoutMk cId="3872774172" sldId="2147483703"/>
              <ac:spMk id="2" creationId="{9AA4FEEB-698F-4425-B0B5-04B44DD26685}"/>
            </ac:spMkLst>
          </pc:spChg>
          <pc:spChg chg="mod">
            <ac:chgData name="Luca Congiu" userId="f2703dcca2bc319d" providerId="LiveId" clId="{610B0C6E-A672-4434-B8B8-6F6E878A9920}" dt="2019-05-12T20:18:21.534" v="270"/>
            <ac:spMkLst>
              <pc:docMk/>
              <pc:sldMasterMk cId="1506542201" sldId="2147483684"/>
              <pc:sldLayoutMk cId="3872774172" sldId="2147483703"/>
              <ac:spMk id="3" creationId="{A808C588-861E-4776-BAF7-1915498CD4DA}"/>
            </ac:spMkLst>
          </pc:spChg>
          <pc:spChg chg="add del mod">
            <ac:chgData name="Luca Congiu" userId="f2703dcca2bc319d" providerId="LiveId" clId="{610B0C6E-A672-4434-B8B8-6F6E878A9920}" dt="2019-05-12T20:31:23.707" v="371"/>
            <ac:spMkLst>
              <pc:docMk/>
              <pc:sldMasterMk cId="1506542201" sldId="2147483684"/>
              <pc:sldLayoutMk cId="3872774172" sldId="2147483703"/>
              <ac:spMk id="4" creationId="{070A4C24-1E64-4903-B1E3-EA8C70CFE7AF}"/>
            </ac:spMkLst>
          </pc:spChg>
          <pc:spChg chg="add del">
            <ac:chgData name="Luca Congiu" userId="f2703dcca2bc319d" providerId="LiveId" clId="{610B0C6E-A672-4434-B8B8-6F6E878A9920}" dt="2019-05-12T20:18:46.290" v="273" actId="478"/>
            <ac:spMkLst>
              <pc:docMk/>
              <pc:sldMasterMk cId="1506542201" sldId="2147483684"/>
              <pc:sldLayoutMk cId="3872774172" sldId="2147483703"/>
              <ac:spMk id="5" creationId="{408D970D-D711-4C31-954B-7D87AFB7F6CF}"/>
            </ac:spMkLst>
          </pc:spChg>
          <pc:spChg chg="mod">
            <ac:chgData name="Luca Congiu" userId="f2703dcca2bc319d" providerId="LiveId" clId="{610B0C6E-A672-4434-B8B8-6F6E878A9920}" dt="2019-05-12T20:19:39.070" v="288" actId="20577"/>
            <ac:spMkLst>
              <pc:docMk/>
              <pc:sldMasterMk cId="1506542201" sldId="2147483684"/>
              <pc:sldLayoutMk cId="3872774172" sldId="2147483703"/>
              <ac:spMk id="6" creationId="{C7F748ED-3297-4773-9955-327DA3AD0B33}"/>
            </ac:spMkLst>
          </pc:spChg>
          <pc:spChg chg="add del mod ord">
            <ac:chgData name="Luca Congiu" userId="f2703dcca2bc319d" providerId="LiveId" clId="{610B0C6E-A672-4434-B8B8-6F6E878A9920}" dt="2019-05-12T20:19:31.773" v="281" actId="478"/>
            <ac:spMkLst>
              <pc:docMk/>
              <pc:sldMasterMk cId="1506542201" sldId="2147483684"/>
              <pc:sldLayoutMk cId="3872774172" sldId="2147483703"/>
              <ac:spMk id="8" creationId="{E1DAAA80-6043-412A-9D23-8119A4F018C5}"/>
            </ac:spMkLst>
          </pc:spChg>
          <pc:spChg chg="add">
            <ac:chgData name="Luca Congiu" userId="f2703dcca2bc319d" providerId="LiveId" clId="{610B0C6E-A672-4434-B8B8-6F6E878A9920}" dt="2019-05-12T20:19:32.705" v="282"/>
            <ac:spMkLst>
              <pc:docMk/>
              <pc:sldMasterMk cId="1506542201" sldId="2147483684"/>
              <pc:sldLayoutMk cId="3872774172" sldId="2147483703"/>
              <ac:spMk id="10" creationId="{72F75EAC-49A5-42C5-A41A-271C74B54F74}"/>
            </ac:spMkLst>
          </pc:spChg>
          <pc:spChg chg="add mod">
            <ac:chgData name="Luca Congiu" userId="f2703dcca2bc319d" providerId="LiveId" clId="{610B0C6E-A672-4434-B8B8-6F6E878A9920}" dt="2019-05-12T20:32:07.493" v="377" actId="403"/>
            <ac:spMkLst>
              <pc:docMk/>
              <pc:sldMasterMk cId="1506542201" sldId="2147483684"/>
              <pc:sldLayoutMk cId="3872774172" sldId="2147483703"/>
              <ac:spMk id="12" creationId="{C75428D7-6ACD-4F9B-9159-66E4F87F735F}"/>
            </ac:spMkLst>
          </pc:spChg>
          <pc:picChg chg="add del">
            <ac:chgData name="Luca Congiu" userId="f2703dcca2bc319d" providerId="LiveId" clId="{610B0C6E-A672-4434-B8B8-6F6E878A9920}" dt="2019-05-12T20:18:43.477" v="272" actId="478"/>
            <ac:picMkLst>
              <pc:docMk/>
              <pc:sldMasterMk cId="1506542201" sldId="2147483684"/>
              <pc:sldLayoutMk cId="3872774172" sldId="2147483703"/>
              <ac:picMk id="7" creationId="{EDF38C99-E146-4CD0-AE77-4B71D5716A0E}"/>
            </ac:picMkLst>
          </pc:picChg>
          <pc:picChg chg="add del">
            <ac:chgData name="Luca Congiu" userId="f2703dcca2bc319d" providerId="LiveId" clId="{610B0C6E-A672-4434-B8B8-6F6E878A9920}" dt="2019-05-12T20:18:51.896" v="275" actId="478"/>
            <ac:picMkLst>
              <pc:docMk/>
              <pc:sldMasterMk cId="1506542201" sldId="2147483684"/>
              <pc:sldLayoutMk cId="3872774172" sldId="2147483703"/>
              <ac:picMk id="9" creationId="{3E9358EB-3C18-419A-947D-6AE6D0487CF0}"/>
            </ac:picMkLst>
          </pc:picChg>
          <pc:picChg chg="add">
            <ac:chgData name="Luca Congiu" userId="f2703dcca2bc319d" providerId="LiveId" clId="{610B0C6E-A672-4434-B8B8-6F6E878A9920}" dt="2019-05-12T20:19:32.705" v="282"/>
            <ac:picMkLst>
              <pc:docMk/>
              <pc:sldMasterMk cId="1506542201" sldId="2147483684"/>
              <pc:sldLayoutMk cId="3872774172" sldId="2147483703"/>
              <ac:picMk id="11" creationId="{7BBDB68D-3EA1-4F6B-B91B-966B58B86802}"/>
            </ac:picMkLst>
          </pc:picChg>
        </pc:sldLayoutChg>
        <pc:sldLayoutChg chg="addSp modSp">
          <pc:chgData name="Luca Congiu" userId="f2703dcca2bc319d" providerId="LiveId" clId="{610B0C6E-A672-4434-B8B8-6F6E878A9920}" dt="2019-05-12T20:32:16.787" v="379"/>
          <pc:sldLayoutMkLst>
            <pc:docMk/>
            <pc:sldMasterMk cId="1506542201" sldId="2147483684"/>
            <pc:sldLayoutMk cId="779238613" sldId="2147483704"/>
          </pc:sldLayoutMkLst>
          <pc:spChg chg="mod">
            <ac:chgData name="Luca Congiu" userId="f2703dcca2bc319d" providerId="LiveId" clId="{610B0C6E-A672-4434-B8B8-6F6E878A9920}" dt="2019-05-12T20:22:12.740" v="303" actId="20577"/>
            <ac:spMkLst>
              <pc:docMk/>
              <pc:sldMasterMk cId="1506542201" sldId="2147483684"/>
              <pc:sldLayoutMk cId="779238613" sldId="2147483704"/>
              <ac:spMk id="6" creationId="{C7F748ED-3297-4773-9955-327DA3AD0B33}"/>
            </ac:spMkLst>
          </pc:spChg>
          <pc:spChg chg="add mod">
            <ac:chgData name="Luca Congiu" userId="f2703dcca2bc319d" providerId="LiveId" clId="{610B0C6E-A672-4434-B8B8-6F6E878A9920}" dt="2019-05-12T20:23:13.060" v="324" actId="27636"/>
            <ac:spMkLst>
              <pc:docMk/>
              <pc:sldMasterMk cId="1506542201" sldId="2147483684"/>
              <pc:sldLayoutMk cId="779238613" sldId="2147483704"/>
              <ac:spMk id="7" creationId="{8C83AD98-DC2D-414F-85A7-3B59E4D18FD3}"/>
            </ac:spMkLst>
          </pc:spChg>
          <pc:spChg chg="add">
            <ac:chgData name="Luca Congiu" userId="f2703dcca2bc319d" providerId="LiveId" clId="{610B0C6E-A672-4434-B8B8-6F6E878A9920}" dt="2019-05-12T20:32:16.787" v="379"/>
            <ac:spMkLst>
              <pc:docMk/>
              <pc:sldMasterMk cId="1506542201" sldId="2147483684"/>
              <pc:sldLayoutMk cId="779238613" sldId="2147483704"/>
              <ac:spMk id="8" creationId="{CD0B6E79-F9A8-427C-AAAD-533973D8E78E}"/>
            </ac:spMkLst>
          </pc:spChg>
        </pc:sldLayoutChg>
        <pc:sldLayoutChg chg="addSp modSp">
          <pc:chgData name="Luca Congiu" userId="f2703dcca2bc319d" providerId="LiveId" clId="{610B0C6E-A672-4434-B8B8-6F6E878A9920}" dt="2019-05-12T20:32:13.339" v="378"/>
          <pc:sldLayoutMkLst>
            <pc:docMk/>
            <pc:sldMasterMk cId="1506542201" sldId="2147483684"/>
            <pc:sldLayoutMk cId="2400484775" sldId="2147483705"/>
          </pc:sldLayoutMkLst>
          <pc:spChg chg="mod">
            <ac:chgData name="Luca Congiu" userId="f2703dcca2bc319d" providerId="LiveId" clId="{610B0C6E-A672-4434-B8B8-6F6E878A9920}" dt="2019-05-12T20:23:46.873" v="335" actId="20577"/>
            <ac:spMkLst>
              <pc:docMk/>
              <pc:sldMasterMk cId="1506542201" sldId="2147483684"/>
              <pc:sldLayoutMk cId="2400484775" sldId="2147483705"/>
              <ac:spMk id="6" creationId="{C7F748ED-3297-4773-9955-327DA3AD0B33}"/>
            </ac:spMkLst>
          </pc:spChg>
          <pc:spChg chg="add mod">
            <ac:chgData name="Luca Congiu" userId="f2703dcca2bc319d" providerId="LiveId" clId="{610B0C6E-A672-4434-B8B8-6F6E878A9920}" dt="2019-05-12T20:23:41.942" v="334" actId="122"/>
            <ac:spMkLst>
              <pc:docMk/>
              <pc:sldMasterMk cId="1506542201" sldId="2147483684"/>
              <pc:sldLayoutMk cId="2400484775" sldId="2147483705"/>
              <ac:spMk id="7" creationId="{8304AE0C-0056-49D9-A1BB-E5FD6B842774}"/>
            </ac:spMkLst>
          </pc:spChg>
          <pc:spChg chg="add">
            <ac:chgData name="Luca Congiu" userId="f2703dcca2bc319d" providerId="LiveId" clId="{610B0C6E-A672-4434-B8B8-6F6E878A9920}" dt="2019-05-12T20:32:13.339" v="378"/>
            <ac:spMkLst>
              <pc:docMk/>
              <pc:sldMasterMk cId="1506542201" sldId="2147483684"/>
              <pc:sldLayoutMk cId="2400484775" sldId="2147483705"/>
              <ac:spMk id="8" creationId="{8BBCFD4C-AEE9-4341-8F2A-49306A05990A}"/>
            </ac:spMkLst>
          </pc:spChg>
        </pc:sldLayoutChg>
        <pc:sldLayoutChg chg="addSp delSp modSp">
          <pc:chgData name="Luca Congiu" userId="f2703dcca2bc319d" providerId="LiveId" clId="{610B0C6E-A672-4434-B8B8-6F6E878A9920}" dt="2019-05-12T20:27:40.294" v="358"/>
          <pc:sldLayoutMkLst>
            <pc:docMk/>
            <pc:sldMasterMk cId="1506542201" sldId="2147483684"/>
            <pc:sldLayoutMk cId="3353300847" sldId="2147483707"/>
          </pc:sldLayoutMkLst>
          <pc:spChg chg="mod">
            <ac:chgData name="Luca Congiu" userId="f2703dcca2bc319d" providerId="LiveId" clId="{610B0C6E-A672-4434-B8B8-6F6E878A9920}" dt="2019-05-12T20:27:04.596" v="352" actId="14100"/>
            <ac:spMkLst>
              <pc:docMk/>
              <pc:sldMasterMk cId="1506542201" sldId="2147483684"/>
              <pc:sldLayoutMk cId="3353300847" sldId="2147483707"/>
              <ac:spMk id="3" creationId="{A808C588-861E-4776-BAF7-1915498CD4DA}"/>
            </ac:spMkLst>
          </pc:spChg>
          <pc:spChg chg="mod">
            <ac:chgData name="Luca Congiu" userId="f2703dcca2bc319d" providerId="LiveId" clId="{610B0C6E-A672-4434-B8B8-6F6E878A9920}" dt="2019-05-12T20:27:01.746" v="351" actId="14100"/>
            <ac:spMkLst>
              <pc:docMk/>
              <pc:sldMasterMk cId="1506542201" sldId="2147483684"/>
              <pc:sldLayoutMk cId="3353300847" sldId="2147483707"/>
              <ac:spMk id="6" creationId="{C7F748ED-3297-4773-9955-327DA3AD0B33}"/>
            </ac:spMkLst>
          </pc:spChg>
          <pc:spChg chg="del">
            <ac:chgData name="Luca Congiu" userId="f2703dcca2bc319d" providerId="LiveId" clId="{610B0C6E-A672-4434-B8B8-6F6E878A9920}" dt="2019-05-12T20:26:56.136" v="350" actId="478"/>
            <ac:spMkLst>
              <pc:docMk/>
              <pc:sldMasterMk cId="1506542201" sldId="2147483684"/>
              <pc:sldLayoutMk cId="3353300847" sldId="2147483707"/>
              <ac:spMk id="10" creationId="{72F75EAC-49A5-42C5-A41A-271C74B54F74}"/>
            </ac:spMkLst>
          </pc:spChg>
          <pc:picChg chg="add del mod">
            <ac:chgData name="Luca Congiu" userId="f2703dcca2bc319d" providerId="LiveId" clId="{610B0C6E-A672-4434-B8B8-6F6E878A9920}" dt="2019-05-12T20:27:39.554" v="357" actId="478"/>
            <ac:picMkLst>
              <pc:docMk/>
              <pc:sldMasterMk cId="1506542201" sldId="2147483684"/>
              <pc:sldLayoutMk cId="3353300847" sldId="2147483707"/>
              <ac:picMk id="5" creationId="{1C69EBF6-6F47-41D9-AAAC-9FCD6D4DCD02}"/>
            </ac:picMkLst>
          </pc:picChg>
          <pc:picChg chg="del">
            <ac:chgData name="Luca Congiu" userId="f2703dcca2bc319d" providerId="LiveId" clId="{610B0C6E-A672-4434-B8B8-6F6E878A9920}" dt="2019-05-12T20:27:07.798" v="353" actId="478"/>
            <ac:picMkLst>
              <pc:docMk/>
              <pc:sldMasterMk cId="1506542201" sldId="2147483684"/>
              <pc:sldLayoutMk cId="3353300847" sldId="2147483707"/>
              <ac:picMk id="11" creationId="{7BBDB68D-3EA1-4F6B-B91B-966B58B86802}"/>
            </ac:picMkLst>
          </pc:picChg>
          <pc:picChg chg="add">
            <ac:chgData name="Luca Congiu" userId="f2703dcca2bc319d" providerId="LiveId" clId="{610B0C6E-A672-4434-B8B8-6F6E878A9920}" dt="2019-05-12T20:27:40.294" v="358"/>
            <ac:picMkLst>
              <pc:docMk/>
              <pc:sldMasterMk cId="1506542201" sldId="2147483684"/>
              <pc:sldLayoutMk cId="3353300847" sldId="2147483707"/>
              <ac:picMk id="12" creationId="{5CB1FD4A-77C8-4549-A446-B69D33385EE3}"/>
            </ac:picMkLst>
          </pc:picChg>
        </pc:sldLayoutChg>
        <pc:sldLayoutChg chg="del">
          <pc:chgData name="Luca Congiu" userId="f2703dcca2bc319d" providerId="LiveId" clId="{610B0C6E-A672-4434-B8B8-6F6E878A9920}" dt="2019-05-12T20:26:45.490" v="349" actId="2696"/>
          <pc:sldLayoutMkLst>
            <pc:docMk/>
            <pc:sldMasterMk cId="1506542201" sldId="2147483684"/>
            <pc:sldLayoutMk cId="3732294256" sldId="2147483707"/>
          </pc:sldLayoutMkLst>
        </pc:sldLayoutChg>
      </pc:sldMasterChg>
      <pc:sldMasterChg chg="addSp delSp modSp">
        <pc:chgData name="Luca Congiu" userId="f2703dcca2bc319d" providerId="LiveId" clId="{610B0C6E-A672-4434-B8B8-6F6E878A9920}" dt="2019-05-12T20:28:06.353" v="361" actId="1076"/>
        <pc:sldMasterMkLst>
          <pc:docMk/>
          <pc:sldMasterMk cId="3940922668" sldId="2147483708"/>
        </pc:sldMasterMkLst>
        <pc:spChg chg="del">
          <ac:chgData name="Luca Congiu" userId="f2703dcca2bc319d" providerId="LiveId" clId="{610B0C6E-A672-4434-B8B8-6F6E878A9920}" dt="2019-05-12T20:27:59.909" v="359" actId="478"/>
          <ac:spMkLst>
            <pc:docMk/>
            <pc:sldMasterMk cId="3940922668" sldId="2147483708"/>
            <ac:spMk id="7" creationId="{B4F1C049-6E41-4F28-8D79-231F45AC5418}"/>
          </ac:spMkLst>
        </pc:spChg>
        <pc:picChg chg="add mod">
          <ac:chgData name="Luca Congiu" userId="f2703dcca2bc319d" providerId="LiveId" clId="{610B0C6E-A672-4434-B8B8-6F6E878A9920}" dt="2019-05-12T20:28:06.353" v="361" actId="1076"/>
          <ac:picMkLst>
            <pc:docMk/>
            <pc:sldMasterMk cId="3940922668" sldId="2147483708"/>
            <ac:picMk id="8" creationId="{CC7B11A8-B49B-4B10-A7C4-40A2FA2540ED}"/>
          </ac:picMkLst>
        </pc:picChg>
      </pc:sldMasterChg>
      <pc:sldMasterChg chg="modSp modSldLayout">
        <pc:chgData name="Luca Congiu" userId="f2703dcca2bc319d" providerId="LiveId" clId="{610B0C6E-A672-4434-B8B8-6F6E878A9920}" dt="2019-05-12T20:40:44.160" v="460" actId="14100"/>
        <pc:sldMasterMkLst>
          <pc:docMk/>
          <pc:sldMasterMk cId="3529241926" sldId="2147483720"/>
        </pc:sldMasterMkLst>
        <pc:spChg chg="mod">
          <ac:chgData name="Luca Congiu" userId="f2703dcca2bc319d" providerId="LiveId" clId="{610B0C6E-A672-4434-B8B8-6F6E878A9920}" dt="2019-05-12T20:37:18.678" v="418" actId="207"/>
          <ac:spMkLst>
            <pc:docMk/>
            <pc:sldMasterMk cId="3529241926" sldId="2147483720"/>
            <ac:spMk id="2" creationId="{193C5AD0-FE2E-4D86-A507-E86907BB18D5}"/>
          </ac:spMkLst>
        </pc:spChg>
        <pc:spChg chg="mod">
          <ac:chgData name="Luca Congiu" userId="f2703dcca2bc319d" providerId="LiveId" clId="{610B0C6E-A672-4434-B8B8-6F6E878A9920}" dt="2019-05-12T20:37:56.794" v="424" actId="14100"/>
          <ac:spMkLst>
            <pc:docMk/>
            <pc:sldMasterMk cId="3529241926" sldId="2147483720"/>
            <ac:spMk id="3" creationId="{C821791A-A567-4377-ABF1-F28ADCB7524D}"/>
          </ac:spMkLst>
        </pc:spChg>
        <pc:spChg chg="mod">
          <ac:chgData name="Luca Congiu" userId="f2703dcca2bc319d" providerId="LiveId" clId="{610B0C6E-A672-4434-B8B8-6F6E878A9920}" dt="2019-05-12T20:38:00.503" v="425" actId="14100"/>
          <ac:spMkLst>
            <pc:docMk/>
            <pc:sldMasterMk cId="3529241926" sldId="2147483720"/>
            <ac:spMk id="5" creationId="{4AF7A0EE-86E4-47D2-9966-E8417FAFE85C}"/>
          </ac:spMkLst>
        </pc:spChg>
        <pc:spChg chg="mod">
          <ac:chgData name="Luca Congiu" userId="f2703dcca2bc319d" providerId="LiveId" clId="{610B0C6E-A672-4434-B8B8-6F6E878A9920}" dt="2019-05-12T20:37:37.528" v="422" actId="14100"/>
          <ac:spMkLst>
            <pc:docMk/>
            <pc:sldMasterMk cId="3529241926" sldId="2147483720"/>
            <ac:spMk id="7" creationId="{B4F1C049-6E41-4F28-8D79-231F45AC5418}"/>
          </ac:spMkLst>
        </pc:spChg>
        <pc:picChg chg="mod">
          <ac:chgData name="Luca Congiu" userId="f2703dcca2bc319d" providerId="LiveId" clId="{610B0C6E-A672-4434-B8B8-6F6E878A9920}" dt="2019-05-12T20:37:43.008" v="423" actId="14100"/>
          <ac:picMkLst>
            <pc:docMk/>
            <pc:sldMasterMk cId="3529241926" sldId="2147483720"/>
            <ac:picMk id="9" creationId="{21EBF50F-5D1D-409E-88D8-03D976F8D979}"/>
          </ac:picMkLst>
        </pc:picChg>
        <pc:sldLayoutChg chg="modSp">
          <pc:chgData name="Luca Congiu" userId="f2703dcca2bc319d" providerId="LiveId" clId="{610B0C6E-A672-4434-B8B8-6F6E878A9920}" dt="2019-05-12T20:38:13.416" v="428" actId="14100"/>
          <pc:sldLayoutMkLst>
            <pc:docMk/>
            <pc:sldMasterMk cId="3529241926" sldId="2147483720"/>
            <pc:sldLayoutMk cId="1078812363" sldId="2147483721"/>
          </pc:sldLayoutMkLst>
          <pc:spChg chg="mod">
            <ac:chgData name="Luca Congiu" userId="f2703dcca2bc319d" providerId="LiveId" clId="{610B0C6E-A672-4434-B8B8-6F6E878A9920}" dt="2019-05-12T20:38:09.897" v="427" actId="14100"/>
            <ac:spMkLst>
              <pc:docMk/>
              <pc:sldMasterMk cId="3529241926" sldId="2147483720"/>
              <pc:sldLayoutMk cId="1078812363" sldId="2147483721"/>
              <ac:spMk id="2" creationId="{E81AC213-F388-4E21-98C4-36E6E89F2D9A}"/>
            </ac:spMkLst>
          </pc:spChg>
          <pc:spChg chg="mod">
            <ac:chgData name="Luca Congiu" userId="f2703dcca2bc319d" providerId="LiveId" clId="{610B0C6E-A672-4434-B8B8-6F6E878A9920}" dt="2019-05-12T20:38:13.416" v="428" actId="14100"/>
            <ac:spMkLst>
              <pc:docMk/>
              <pc:sldMasterMk cId="3529241926" sldId="2147483720"/>
              <pc:sldLayoutMk cId="1078812363" sldId="2147483721"/>
              <ac:spMk id="3" creationId="{2816E0C6-E17F-4FDB-8980-765ACC03A172}"/>
            </ac:spMkLst>
          </pc:spChg>
          <pc:spChg chg="mod">
            <ac:chgData name="Luca Congiu" userId="f2703dcca2bc319d" providerId="LiveId" clId="{610B0C6E-A672-4434-B8B8-6F6E878A9920}" dt="2019-05-12T20:38:05.939" v="426" actId="207"/>
            <ac:spMkLst>
              <pc:docMk/>
              <pc:sldMasterMk cId="3529241926" sldId="2147483720"/>
              <pc:sldLayoutMk cId="1078812363" sldId="2147483721"/>
              <ac:spMk id="9" creationId="{974020F4-9E0A-40BD-8784-A68D91CBF059}"/>
            </ac:spMkLst>
          </pc:spChg>
        </pc:sldLayoutChg>
        <pc:sldLayoutChg chg="modSp">
          <pc:chgData name="Luca Congiu" userId="f2703dcca2bc319d" providerId="LiveId" clId="{610B0C6E-A672-4434-B8B8-6F6E878A9920}" dt="2019-05-12T20:38:28.345" v="431" actId="14100"/>
          <pc:sldLayoutMkLst>
            <pc:docMk/>
            <pc:sldMasterMk cId="3529241926" sldId="2147483720"/>
            <pc:sldLayoutMk cId="526841696" sldId="2147483723"/>
          </pc:sldLayoutMkLst>
          <pc:spChg chg="mod">
            <ac:chgData name="Luca Congiu" userId="f2703dcca2bc319d" providerId="LiveId" clId="{610B0C6E-A672-4434-B8B8-6F6E878A9920}" dt="2019-05-12T20:38:25.072" v="430" actId="14100"/>
            <ac:spMkLst>
              <pc:docMk/>
              <pc:sldMasterMk cId="3529241926" sldId="2147483720"/>
              <pc:sldLayoutMk cId="526841696" sldId="2147483723"/>
              <ac:spMk id="2" creationId="{5360E1D9-830C-42E5-B43B-29DB0C744A32}"/>
            </ac:spMkLst>
          </pc:spChg>
          <pc:spChg chg="mod">
            <ac:chgData name="Luca Congiu" userId="f2703dcca2bc319d" providerId="LiveId" clId="{610B0C6E-A672-4434-B8B8-6F6E878A9920}" dt="2019-05-12T20:38:28.345" v="431" actId="14100"/>
            <ac:spMkLst>
              <pc:docMk/>
              <pc:sldMasterMk cId="3529241926" sldId="2147483720"/>
              <pc:sldLayoutMk cId="526841696" sldId="2147483723"/>
              <ac:spMk id="3" creationId="{59591FCF-D95B-487B-A7A1-F791F33EB6EB}"/>
            </ac:spMkLst>
          </pc:spChg>
          <pc:spChg chg="mod">
            <ac:chgData name="Luca Congiu" userId="f2703dcca2bc319d" providerId="LiveId" clId="{610B0C6E-A672-4434-B8B8-6F6E878A9920}" dt="2019-05-12T20:38:22.458" v="429" actId="207"/>
            <ac:spMkLst>
              <pc:docMk/>
              <pc:sldMasterMk cId="3529241926" sldId="2147483720"/>
              <pc:sldLayoutMk cId="526841696" sldId="2147483723"/>
              <ac:spMk id="8" creationId="{8C1A526D-BDB6-48B9-BE01-73554F395FF1}"/>
            </ac:spMkLst>
          </pc:spChg>
        </pc:sldLayoutChg>
        <pc:sldLayoutChg chg="modSp">
          <pc:chgData name="Luca Congiu" userId="f2703dcca2bc319d" providerId="LiveId" clId="{610B0C6E-A672-4434-B8B8-6F6E878A9920}" dt="2019-05-12T20:38:39.408" v="434" actId="14100"/>
          <pc:sldLayoutMkLst>
            <pc:docMk/>
            <pc:sldMasterMk cId="3529241926" sldId="2147483720"/>
            <pc:sldLayoutMk cId="3231010331" sldId="2147483724"/>
          </pc:sldLayoutMkLst>
          <pc:spChg chg="mod">
            <ac:chgData name="Luca Congiu" userId="f2703dcca2bc319d" providerId="LiveId" clId="{610B0C6E-A672-4434-B8B8-6F6E878A9920}" dt="2019-05-12T20:38:35.680" v="433" actId="14100"/>
            <ac:spMkLst>
              <pc:docMk/>
              <pc:sldMasterMk cId="3529241926" sldId="2147483720"/>
              <pc:sldLayoutMk cId="3231010331" sldId="2147483724"/>
              <ac:spMk id="3" creationId="{4DDB07BF-6C79-4467-ACB1-0767E3771EDC}"/>
            </ac:spMkLst>
          </pc:spChg>
          <pc:spChg chg="mod">
            <ac:chgData name="Luca Congiu" userId="f2703dcca2bc319d" providerId="LiveId" clId="{610B0C6E-A672-4434-B8B8-6F6E878A9920}" dt="2019-05-12T20:38:39.408" v="434" actId="14100"/>
            <ac:spMkLst>
              <pc:docMk/>
              <pc:sldMasterMk cId="3529241926" sldId="2147483720"/>
              <pc:sldLayoutMk cId="3231010331" sldId="2147483724"/>
              <ac:spMk id="4" creationId="{AA3F5DFD-F0C1-4DC6-875A-D8417FB428B1}"/>
            </ac:spMkLst>
          </pc:spChg>
        </pc:sldLayoutChg>
        <pc:sldLayoutChg chg="modSp">
          <pc:chgData name="Luca Congiu" userId="f2703dcca2bc319d" providerId="LiveId" clId="{610B0C6E-A672-4434-B8B8-6F6E878A9920}" dt="2019-05-12T20:39:03.697" v="440" actId="14100"/>
          <pc:sldLayoutMkLst>
            <pc:docMk/>
            <pc:sldMasterMk cId="3529241926" sldId="2147483720"/>
            <pc:sldLayoutMk cId="2166126975" sldId="2147483725"/>
          </pc:sldLayoutMkLst>
          <pc:spChg chg="mod">
            <ac:chgData name="Luca Congiu" userId="f2703dcca2bc319d" providerId="LiveId" clId="{610B0C6E-A672-4434-B8B8-6F6E878A9920}" dt="2019-05-12T20:38:54.104" v="436" actId="14100"/>
            <ac:spMkLst>
              <pc:docMk/>
              <pc:sldMasterMk cId="3529241926" sldId="2147483720"/>
              <pc:sldLayoutMk cId="2166126975" sldId="2147483725"/>
              <ac:spMk id="3" creationId="{28A0B334-5A2E-420D-B34F-0C59C82F6877}"/>
            </ac:spMkLst>
          </pc:spChg>
          <pc:spChg chg="mod">
            <ac:chgData name="Luca Congiu" userId="f2703dcca2bc319d" providerId="LiveId" clId="{610B0C6E-A672-4434-B8B8-6F6E878A9920}" dt="2019-05-12T20:38:58.752" v="438" actId="14100"/>
            <ac:spMkLst>
              <pc:docMk/>
              <pc:sldMasterMk cId="3529241926" sldId="2147483720"/>
              <pc:sldLayoutMk cId="2166126975" sldId="2147483725"/>
              <ac:spMk id="4" creationId="{F3888714-BC9E-4F0C-9BCB-271CD43D7529}"/>
            </ac:spMkLst>
          </pc:spChg>
          <pc:spChg chg="mod">
            <ac:chgData name="Luca Congiu" userId="f2703dcca2bc319d" providerId="LiveId" clId="{610B0C6E-A672-4434-B8B8-6F6E878A9920}" dt="2019-05-12T20:39:03.697" v="440" actId="14100"/>
            <ac:spMkLst>
              <pc:docMk/>
              <pc:sldMasterMk cId="3529241926" sldId="2147483720"/>
              <pc:sldLayoutMk cId="2166126975" sldId="2147483725"/>
              <ac:spMk id="5" creationId="{59DBCF60-51E3-49AF-B7E7-0E0D5D215F6E}"/>
            </ac:spMkLst>
          </pc:spChg>
          <pc:spChg chg="mod">
            <ac:chgData name="Luca Congiu" userId="f2703dcca2bc319d" providerId="LiveId" clId="{610B0C6E-A672-4434-B8B8-6F6E878A9920}" dt="2019-05-12T20:39:00.721" v="439" actId="14100"/>
            <ac:spMkLst>
              <pc:docMk/>
              <pc:sldMasterMk cId="3529241926" sldId="2147483720"/>
              <pc:sldLayoutMk cId="2166126975" sldId="2147483725"/>
              <ac:spMk id="6" creationId="{C5EE61DC-AAA5-4E2D-BF46-D00329A5C184}"/>
            </ac:spMkLst>
          </pc:spChg>
        </pc:sldLayoutChg>
        <pc:sldLayoutChg chg="addSp delSp modSp">
          <pc:chgData name="Luca Congiu" userId="f2703dcca2bc319d" providerId="LiveId" clId="{610B0C6E-A672-4434-B8B8-6F6E878A9920}" dt="2019-05-12T20:40:15.658" v="452" actId="27636"/>
          <pc:sldLayoutMkLst>
            <pc:docMk/>
            <pc:sldMasterMk cId="3529241926" sldId="2147483720"/>
            <pc:sldLayoutMk cId="1204125730" sldId="2147483728"/>
          </pc:sldLayoutMkLst>
          <pc:spChg chg="mod">
            <ac:chgData name="Luca Congiu" userId="f2703dcca2bc319d" providerId="LiveId" clId="{610B0C6E-A672-4434-B8B8-6F6E878A9920}" dt="2019-05-12T20:39:49.585" v="449" actId="14100"/>
            <ac:spMkLst>
              <pc:docMk/>
              <pc:sldMasterMk cId="3529241926" sldId="2147483720"/>
              <pc:sldLayoutMk cId="1204125730" sldId="2147483728"/>
              <ac:spMk id="2" creationId="{2E577963-0FD6-4635-A1A8-B7BCF35F3DB8}"/>
            </ac:spMkLst>
          </pc:spChg>
          <pc:spChg chg="mod">
            <ac:chgData name="Luca Congiu" userId="f2703dcca2bc319d" providerId="LiveId" clId="{610B0C6E-A672-4434-B8B8-6F6E878A9920}" dt="2019-05-12T20:39:44.553" v="447" actId="14100"/>
            <ac:spMkLst>
              <pc:docMk/>
              <pc:sldMasterMk cId="3529241926" sldId="2147483720"/>
              <pc:sldLayoutMk cId="1204125730" sldId="2147483728"/>
              <ac:spMk id="3" creationId="{A56285E0-D2CF-45EC-824F-708C57150102}"/>
            </ac:spMkLst>
          </pc:spChg>
          <pc:spChg chg="mod">
            <ac:chgData name="Luca Congiu" userId="f2703dcca2bc319d" providerId="LiveId" clId="{610B0C6E-A672-4434-B8B8-6F6E878A9920}" dt="2019-05-12T20:39:41.560" v="446" actId="14100"/>
            <ac:spMkLst>
              <pc:docMk/>
              <pc:sldMasterMk cId="3529241926" sldId="2147483720"/>
              <pc:sldLayoutMk cId="1204125730" sldId="2147483728"/>
              <ac:spMk id="4" creationId="{3085BD09-F8F1-4CF7-88B9-307E74D0BF7C}"/>
            </ac:spMkLst>
          </pc:spChg>
          <pc:spChg chg="del">
            <ac:chgData name="Luca Congiu" userId="f2703dcca2bc319d" providerId="LiveId" clId="{610B0C6E-A672-4434-B8B8-6F6E878A9920}" dt="2019-05-12T20:40:14.856" v="450" actId="478"/>
            <ac:spMkLst>
              <pc:docMk/>
              <pc:sldMasterMk cId="3529241926" sldId="2147483720"/>
              <pc:sldLayoutMk cId="1204125730" sldId="2147483728"/>
              <ac:spMk id="8" creationId="{88C52628-7CD8-4B9E-85F2-AA6D0F451AE1}"/>
            </ac:spMkLst>
          </pc:spChg>
          <pc:spChg chg="del mod">
            <ac:chgData name="Luca Congiu" userId="f2703dcca2bc319d" providerId="LiveId" clId="{610B0C6E-A672-4434-B8B8-6F6E878A9920}" dt="2019-05-12T20:39:23.225" v="442" actId="478"/>
            <ac:spMkLst>
              <pc:docMk/>
              <pc:sldMasterMk cId="3529241926" sldId="2147483720"/>
              <pc:sldLayoutMk cId="1204125730" sldId="2147483728"/>
              <ac:spMk id="9" creationId="{3F1D8162-967F-491C-8075-478356124555}"/>
            </ac:spMkLst>
          </pc:spChg>
          <pc:spChg chg="add mod">
            <ac:chgData name="Luca Congiu" userId="f2703dcca2bc319d" providerId="LiveId" clId="{610B0C6E-A672-4434-B8B8-6F6E878A9920}" dt="2019-05-12T20:40:15.658" v="452" actId="27636"/>
            <ac:spMkLst>
              <pc:docMk/>
              <pc:sldMasterMk cId="3529241926" sldId="2147483720"/>
              <pc:sldLayoutMk cId="1204125730" sldId="2147483728"/>
              <ac:spMk id="10" creationId="{79FE1DD2-21EE-470A-9002-2A465A11EC14}"/>
            </ac:spMkLst>
          </pc:spChg>
        </pc:sldLayoutChg>
        <pc:sldLayoutChg chg="addSp delSp modSp">
          <pc:chgData name="Luca Congiu" userId="f2703dcca2bc319d" providerId="LiveId" clId="{610B0C6E-A672-4434-B8B8-6F6E878A9920}" dt="2019-05-12T20:40:44.160" v="460" actId="14100"/>
          <pc:sldLayoutMkLst>
            <pc:docMk/>
            <pc:sldMasterMk cId="3529241926" sldId="2147483720"/>
            <pc:sldLayoutMk cId="3711681398" sldId="2147483729"/>
          </pc:sldLayoutMkLst>
          <pc:spChg chg="mod">
            <ac:chgData name="Luca Congiu" userId="f2703dcca2bc319d" providerId="LiveId" clId="{610B0C6E-A672-4434-B8B8-6F6E878A9920}" dt="2019-05-12T20:40:40.512" v="459" actId="14100"/>
            <ac:spMkLst>
              <pc:docMk/>
              <pc:sldMasterMk cId="3529241926" sldId="2147483720"/>
              <pc:sldLayoutMk cId="3711681398" sldId="2147483729"/>
              <ac:spMk id="2" creationId="{025C9793-0D22-47FF-B7AF-15663D5AAA52}"/>
            </ac:spMkLst>
          </pc:spChg>
          <pc:spChg chg="mod">
            <ac:chgData name="Luca Congiu" userId="f2703dcca2bc319d" providerId="LiveId" clId="{610B0C6E-A672-4434-B8B8-6F6E878A9920}" dt="2019-05-12T20:40:44.160" v="460" actId="14100"/>
            <ac:spMkLst>
              <pc:docMk/>
              <pc:sldMasterMk cId="3529241926" sldId="2147483720"/>
              <pc:sldLayoutMk cId="3711681398" sldId="2147483729"/>
              <ac:spMk id="3" creationId="{3CCCD409-2A98-495F-9E05-476EDBD282E4}"/>
            </ac:spMkLst>
          </pc:spChg>
          <pc:spChg chg="mod">
            <ac:chgData name="Luca Congiu" userId="f2703dcca2bc319d" providerId="LiveId" clId="{610B0C6E-A672-4434-B8B8-6F6E878A9920}" dt="2019-05-12T20:40:33.801" v="457" actId="14100"/>
            <ac:spMkLst>
              <pc:docMk/>
              <pc:sldMasterMk cId="3529241926" sldId="2147483720"/>
              <pc:sldLayoutMk cId="3711681398" sldId="2147483729"/>
              <ac:spMk id="4" creationId="{1B9D9E80-627A-4D17-9029-E14C8D64554E}"/>
            </ac:spMkLst>
          </pc:spChg>
          <pc:spChg chg="del">
            <ac:chgData name="Luca Congiu" userId="f2703dcca2bc319d" providerId="LiveId" clId="{610B0C6E-A672-4434-B8B8-6F6E878A9920}" dt="2019-05-12T20:40:24.336" v="453" actId="478"/>
            <ac:spMkLst>
              <pc:docMk/>
              <pc:sldMasterMk cId="3529241926" sldId="2147483720"/>
              <pc:sldLayoutMk cId="3711681398" sldId="2147483729"/>
              <ac:spMk id="8" creationId="{0BE16406-DCB4-4984-8046-F9EFFF081186}"/>
            </ac:spMkLst>
          </pc:spChg>
          <pc:spChg chg="del mod">
            <ac:chgData name="Luca Congiu" userId="f2703dcca2bc319d" providerId="LiveId" clId="{610B0C6E-A672-4434-B8B8-6F6E878A9920}" dt="2019-05-12T20:39:32.647" v="444" actId="478"/>
            <ac:spMkLst>
              <pc:docMk/>
              <pc:sldMasterMk cId="3529241926" sldId="2147483720"/>
              <pc:sldLayoutMk cId="3711681398" sldId="2147483729"/>
              <ac:spMk id="9" creationId="{E5B1B50D-5827-411C-8C68-4B6FEA76FB11}"/>
            </ac:spMkLst>
          </pc:spChg>
          <pc:spChg chg="add mod">
            <ac:chgData name="Luca Congiu" userId="f2703dcca2bc319d" providerId="LiveId" clId="{610B0C6E-A672-4434-B8B8-6F6E878A9920}" dt="2019-05-12T20:40:25.173" v="455" actId="27636"/>
            <ac:spMkLst>
              <pc:docMk/>
              <pc:sldMasterMk cId="3529241926" sldId="2147483720"/>
              <pc:sldLayoutMk cId="3711681398" sldId="2147483729"/>
              <ac:spMk id="10" creationId="{FFE944BF-EBE0-41F2-8211-C03DD2ED131E}"/>
            </ac:spMkLst>
          </pc:spChg>
        </pc:sldLayoutChg>
      </pc:sldMasterChg>
    </pc:docChg>
  </pc:docChgLst>
</pc:chgInfo>
</file>

<file path=ppt/media/image1.png>
</file>

<file path=ppt/media/image10.jpg>
</file>

<file path=ppt/media/image11.png>
</file>

<file path=ppt/media/image12.png>
</file>

<file path=ppt/media/image13.jpg>
</file>

<file path=ppt/media/image14.jpe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AC213-F388-4E21-98C4-36E6E89F2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600200"/>
            <a:ext cx="10258698" cy="2387600"/>
          </a:xfrm>
        </p:spPr>
        <p:txBody>
          <a:bodyPr anchor="ctr"/>
          <a:lstStyle>
            <a:lvl1pPr algn="ctr">
              <a:defRPr sz="4400">
                <a:latin typeface="+mn-lt"/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816E0C6-E17F-4FDB-8980-765ACC03A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44194"/>
            <a:ext cx="10258697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A79011E-D390-43E9-A2A7-33EA50B34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D52116E-899F-443D-9DAC-ADEC644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974020F4-9E0A-40BD-8784-A68D91CBF059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80192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F76DF86-3239-4301-B70B-A13C8ABA8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96C9C4-33F1-4020-8250-3D1B97B5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D5C8DC-1645-450C-9B4E-D669ED3C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A3481035-E8B5-4DD5-8880-5DE2CCECA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1755338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3D8386C-D3E1-4E69-B768-5BEB28C40A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53797" y="1554479"/>
            <a:ext cx="2628900" cy="4622484"/>
          </a:xfrm>
        </p:spPr>
        <p:txBody>
          <a:bodyPr vert="eaVert"/>
          <a:lstStyle>
            <a:lvl1pPr>
              <a:defRPr>
                <a:solidFill>
                  <a:srgbClr val="0B78BD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40F96A-A1E5-4D89-80FC-898C746DE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19793" y="1554479"/>
            <a:ext cx="7534003" cy="462248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61DD45-3A69-404E-8FF2-1C4D2905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03782C-43DE-45B5-A0FE-964602A9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9EE02F72-0479-433E-8790-EFB53CB0BF09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529326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AC213-F388-4E21-98C4-36E6E89F2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776" y="1600200"/>
            <a:ext cx="11205921" cy="2387600"/>
          </a:xfrm>
        </p:spPr>
        <p:txBody>
          <a:bodyPr anchor="ctr"/>
          <a:lstStyle>
            <a:lvl1pPr algn="ctr">
              <a:defRPr sz="4400">
                <a:latin typeface="+mn-lt"/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816E0C6-E17F-4FDB-8980-765ACC03A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775" y="4344194"/>
            <a:ext cx="11205921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A79011E-D390-43E9-A2A7-33EA50B34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D52116E-899F-443D-9DAC-ADEC644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974020F4-9E0A-40BD-8784-A68D91CBF059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10788123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4B6594-436E-4CB3-AD0B-3DF1CF785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579950-EAE6-44C5-8A5A-B17F721D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6E3443-EB60-437C-AB50-5D4C8148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0965ADC6-875C-482E-A5A7-491A1C44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1015115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60E1D9-830C-42E5-B43B-29DB0C744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76" y="1736726"/>
            <a:ext cx="11205921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1FCF-D95B-487B-A7A1-F791F33EB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776" y="4596754"/>
            <a:ext cx="1120592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098EBC-55A3-4699-8138-556E5BB63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C5592B-641A-418A-A3A0-1A3EA60A3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C1A526D-BDB6-48B9-BE01-73554F395FF1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5268416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DB07BF-6C79-4467-ACB1-0767E3771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759" y="1825625"/>
            <a:ext cx="5129723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A3F5DFD-F0C1-4DC6-875A-D8417FB42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52974" y="1825625"/>
            <a:ext cx="5129723" cy="435133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255D52C-1AD6-485F-97E2-A18AE2C9B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06CB1CD-EEE9-47F1-B168-D7DCFBDB8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915A429-AA51-465F-99BF-0EDBF7ED9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2310103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A0B334-5A2E-420D-B34F-0C59C82F6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775" y="1674203"/>
            <a:ext cx="521911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3888714-BC9E-4F0C-9BCB-271CD43D7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775" y="2505075"/>
            <a:ext cx="5219113" cy="368458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9DBCF60-51E3-49AF-B7E7-0E0D5D215F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3584" y="1681163"/>
            <a:ext cx="521911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5EE61DC-AAA5-4E2D-BF46-D00329A5C1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3584" y="2505075"/>
            <a:ext cx="5219113" cy="368458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AAF0436-58B6-47F6-8E11-84D919C7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E0F1DC-C34B-4F16-A8A1-59B2D4B6A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F69F79A-A6ED-473E-82AC-E596A5C3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1661269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3497BDC-F780-482A-B00D-623003EB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DF9F76F-F710-4222-8AE8-D8EF547FE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itolo 1">
            <a:extLst>
              <a:ext uri="{FF2B5EF4-FFF2-40B4-BE49-F238E27FC236}">
                <a16:creationId xmlns:a16="http://schemas.microsoft.com/office/drawing/2014/main" id="{5F8448A6-BA0D-48F5-901B-CA9C0E892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114510987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1833979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577963-0FD6-4635-A1A8-B7BCF35F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76" y="1587657"/>
            <a:ext cx="4360984" cy="88886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6285E0-D2CF-45EC-824F-708C5715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2031" y="1587657"/>
            <a:ext cx="6230666" cy="4544968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85BD09-F8F1-4CF7-88B9-307E74D0B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776" y="2880880"/>
            <a:ext cx="4360984" cy="325174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0B2838-7774-49C1-8FBD-409204B26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99A51A0-997F-4635-8FEA-B4232644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79FE1DD2-21EE-470A-9002-2A465A11EC14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04125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4B6594-436E-4CB3-AD0B-3DF1CF785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579950-EAE6-44C5-8A5A-B17F721D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6E3443-EB60-437C-AB50-5D4C8148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0965ADC6-875C-482E-A5A7-491A1C44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6276815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5C9793-0D22-47FF-B7AF-15663D5A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76" y="1528096"/>
            <a:ext cx="4360984" cy="103196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  <a:latin typeface="+mn-lt"/>
              </a:defRPr>
            </a:lvl1pPr>
          </a:lstStyle>
          <a:p>
            <a:endParaRPr lang="it-IT" dirty="0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CCCD409-2A98-495F-9E05-476EDBD28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53687" y="1515291"/>
            <a:ext cx="6029010" cy="434575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9D9E80-627A-4D17-9029-E14C8D645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776" y="2807711"/>
            <a:ext cx="4360984" cy="309966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802470-52B8-47E4-BB8D-82F7917C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6AF4365-DBFC-499C-9A07-D4D2E10D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0" name="Segnaposto titolo 1">
            <a:extLst>
              <a:ext uri="{FF2B5EF4-FFF2-40B4-BE49-F238E27FC236}">
                <a16:creationId xmlns:a16="http://schemas.microsoft.com/office/drawing/2014/main" id="{FFE944BF-EBE0-41F2-8211-C03DD2ED131E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116813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F76DF86-3239-4301-B70B-A13C8ABA8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96C9C4-33F1-4020-8250-3D1B97B5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D5C8DC-1645-450C-9B4E-D669ED3C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A3481035-E8B5-4DD5-8880-5DE2CCECA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89003823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3D8386C-D3E1-4E69-B768-5BEB28C40A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53797" y="1554479"/>
            <a:ext cx="2628900" cy="4622484"/>
          </a:xfrm>
        </p:spPr>
        <p:txBody>
          <a:bodyPr vert="eaVert"/>
          <a:lstStyle>
            <a:lvl1pPr>
              <a:defRPr>
                <a:solidFill>
                  <a:srgbClr val="0B78BD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40F96A-A1E5-4D89-80FC-898C746DE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19793" y="1554479"/>
            <a:ext cx="7534003" cy="462248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61DD45-3A69-404E-8FF2-1C4D2905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03782C-43DE-45B5-A0FE-964602A9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9EE02F72-0479-433E-8790-EFB53CB0BF09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9309213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AC213-F388-4E21-98C4-36E6E89F2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600200"/>
            <a:ext cx="10258698" cy="2387600"/>
          </a:xfrm>
        </p:spPr>
        <p:txBody>
          <a:bodyPr anchor="ctr"/>
          <a:lstStyle>
            <a:lvl1pPr algn="ctr">
              <a:defRPr sz="4400">
                <a:latin typeface="+mn-lt"/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816E0C6-E17F-4FDB-8980-765ACC03A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44194"/>
            <a:ext cx="10258697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A79011E-D390-43E9-A2A7-33EA50B34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D52116E-899F-443D-9DAC-ADEC644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974020F4-9E0A-40BD-8784-A68D91CBF059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480298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4B6594-436E-4CB3-AD0B-3DF1CF785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579950-EAE6-44C5-8A5A-B17F721D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6E3443-EB60-437C-AB50-5D4C8148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0965ADC6-875C-482E-A5A7-491A1C44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60777367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60E1D9-830C-42E5-B43B-29DB0C744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1736726"/>
            <a:ext cx="1016290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1FCF-D95B-487B-A7A1-F791F33EB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9794" y="4596754"/>
            <a:ext cx="1016290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098EBC-55A3-4699-8138-556E5BB63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C5592B-641A-418A-A3A0-1A3EA60A3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C1A526D-BDB6-48B9-BE01-73554F395FF1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912664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DB07BF-6C79-4467-ACB1-0767E3771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07193" y="1825625"/>
            <a:ext cx="4713052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A3F5DFD-F0C1-4DC6-875A-D8417FB42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97189" y="1825625"/>
            <a:ext cx="4885508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255D52C-1AD6-485F-97E2-A18AE2C9B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06CB1CD-EEE9-47F1-B168-D7DCFBDB8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915A429-AA51-465F-99BF-0EDBF7ED9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60224856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A0B334-5A2E-420D-B34F-0C59C82F6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9795" y="1681163"/>
            <a:ext cx="487244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3888714-BC9E-4F0C-9BCB-271CD43D7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19795" y="2505075"/>
            <a:ext cx="4872446" cy="368458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9DBCF60-51E3-49AF-B7E7-0E0D5D215F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0251" y="1681163"/>
            <a:ext cx="487244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5EE61DC-AAA5-4E2D-BF46-D00329A5C1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0251" y="2505075"/>
            <a:ext cx="4872446" cy="368458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AAF0436-58B6-47F6-8E11-84D919C7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E0F1DC-C34B-4F16-A8A1-59B2D4B6A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F69F79A-A6ED-473E-82AC-E596A5C3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42416754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3497BDC-F780-482A-B00D-623003EB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DF9F76F-F710-4222-8AE8-D8EF547FE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itolo 1">
            <a:extLst>
              <a:ext uri="{FF2B5EF4-FFF2-40B4-BE49-F238E27FC236}">
                <a16:creationId xmlns:a16="http://schemas.microsoft.com/office/drawing/2014/main" id="{5F8448A6-BA0D-48F5-901B-CA9C0E892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1676887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179626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60E1D9-830C-42E5-B43B-29DB0C744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1736726"/>
            <a:ext cx="1016290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1FCF-D95B-487B-A7A1-F791F33EB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9794" y="4596754"/>
            <a:ext cx="1016290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098EBC-55A3-4699-8138-556E5BB63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C5592B-641A-418A-A3A0-1A3EA60A3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C1A526D-BDB6-48B9-BE01-73554F395FF1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29624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577963-0FD6-4635-A1A8-B7BCF35F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1587657"/>
            <a:ext cx="3932237" cy="88886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6285E0-D2CF-45EC-824F-708C5715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9097" y="1587657"/>
            <a:ext cx="5943600" cy="4544968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85BD09-F8F1-4CF7-88B9-307E74D0B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19794" y="2880880"/>
            <a:ext cx="3932237" cy="325174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0B2838-7774-49C1-8FBD-409204B26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99A51A0-997F-4635-8FEA-B4232644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8C52628-7CD8-4B9E-85F2-AA6D0F451AE1}"/>
              </a:ext>
            </a:extLst>
          </p:cNvPr>
          <p:cNvSpPr txBox="1">
            <a:spLocks/>
          </p:cNvSpPr>
          <p:nvPr userDrawn="1"/>
        </p:nvSpPr>
        <p:spPr>
          <a:xfrm>
            <a:off x="1463039" y="18255"/>
            <a:ext cx="107289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3F1D8162-967F-491C-8075-478356124555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886952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5C9793-0D22-47FF-B7AF-15663D5A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1515291"/>
            <a:ext cx="3932237" cy="103196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  <a:latin typeface="+mn-lt"/>
              </a:defRPr>
            </a:lvl1pPr>
          </a:lstStyle>
          <a:p>
            <a:endParaRPr lang="it-IT" dirty="0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CCCD409-2A98-495F-9E05-476EDBD28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69725" y="1515291"/>
            <a:ext cx="5812971" cy="434575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9D9E80-627A-4D17-9029-E14C8D645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19793" y="2761388"/>
            <a:ext cx="3932237" cy="309966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802470-52B8-47E4-BB8D-82F7917C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6AF4365-DBFC-499C-9A07-D4D2E10D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0BE16406-DCB4-4984-8046-F9EFFF081186}"/>
              </a:ext>
            </a:extLst>
          </p:cNvPr>
          <p:cNvSpPr txBox="1">
            <a:spLocks/>
          </p:cNvSpPr>
          <p:nvPr userDrawn="1"/>
        </p:nvSpPr>
        <p:spPr>
          <a:xfrm>
            <a:off x="1463039" y="18255"/>
            <a:ext cx="107289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/>
              <a:t>Fare clic per modificare lo stile del titolo </a:t>
            </a:r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E5B1B50D-5827-411C-8C68-4B6FEA76FB11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79466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F76DF86-3239-4301-B70B-A13C8ABA8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96C9C4-33F1-4020-8250-3D1B97B5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D5C8DC-1645-450C-9B4E-D669ED3C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A3481035-E8B5-4DD5-8880-5DE2CCECA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1328799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3D8386C-D3E1-4E69-B768-5BEB28C40A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53797" y="1554479"/>
            <a:ext cx="2628900" cy="4622484"/>
          </a:xfrm>
        </p:spPr>
        <p:txBody>
          <a:bodyPr vert="eaVert"/>
          <a:lstStyle>
            <a:lvl1pPr>
              <a:defRPr>
                <a:solidFill>
                  <a:srgbClr val="0B78BD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40F96A-A1E5-4D89-80FC-898C746DE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19793" y="1554479"/>
            <a:ext cx="7534003" cy="462248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61DD45-3A69-404E-8FF2-1C4D2905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03782C-43DE-45B5-A0FE-964602A9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9EE02F72-0479-433E-8790-EFB53CB0BF09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6205685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81AC213-F388-4E21-98C4-36E6E89F2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25633" y="1600200"/>
            <a:ext cx="9157063" cy="2387600"/>
          </a:xfrm>
        </p:spPr>
        <p:txBody>
          <a:bodyPr anchor="ctr"/>
          <a:lstStyle>
            <a:lvl1pPr algn="ctr">
              <a:defRPr sz="4400">
                <a:latin typeface="+mn-lt"/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816E0C6-E17F-4FDB-8980-765ACC03A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25634" y="4344194"/>
            <a:ext cx="91570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A79011E-D390-43E9-A2A7-33EA50B34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D52116E-899F-443D-9DAC-ADEC6441C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974020F4-9E0A-40BD-8784-A68D91CBF059}"/>
              </a:ext>
            </a:extLst>
          </p:cNvPr>
          <p:cNvSpPr txBox="1">
            <a:spLocks/>
          </p:cNvSpPr>
          <p:nvPr userDrawn="1"/>
        </p:nvSpPr>
        <p:spPr>
          <a:xfrm>
            <a:off x="2625633" y="316559"/>
            <a:ext cx="9157064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65895361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24B6594-436E-4CB3-AD0B-3DF1CF7856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579950-EAE6-44C5-8A5A-B17F721DA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D6E3443-EB60-437C-AB50-5D4C8148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0965ADC6-875C-482E-A5A7-491A1C443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634" y="316559"/>
            <a:ext cx="915706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25973848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60E1D9-830C-42E5-B43B-29DB0C744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634" y="1736726"/>
            <a:ext cx="9157063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591FCF-D95B-487B-A7A1-F791F33EB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25634" y="4596754"/>
            <a:ext cx="9157063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A098EBC-55A3-4699-8138-556E5BB63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C5592B-641A-418A-A3A0-1A3EA60A3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C1A526D-BDB6-48B9-BE01-73554F395FF1}"/>
              </a:ext>
            </a:extLst>
          </p:cNvPr>
          <p:cNvSpPr txBox="1">
            <a:spLocks/>
          </p:cNvSpPr>
          <p:nvPr userDrawn="1"/>
        </p:nvSpPr>
        <p:spPr>
          <a:xfrm>
            <a:off x="2625634" y="316559"/>
            <a:ext cx="915706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24683240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DB07BF-6C79-4467-ACB1-0767E3771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25634" y="1835513"/>
            <a:ext cx="4323805" cy="435133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A3F5DFD-F0C1-4DC6-875A-D8417FB42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58891" y="1825625"/>
            <a:ext cx="4323805" cy="435133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255D52C-1AD6-485F-97E2-A18AE2C9B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06CB1CD-EEE9-47F1-B168-D7DCFBDB8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915A429-AA51-465F-99BF-0EDBF7ED9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634" y="316559"/>
            <a:ext cx="915706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24587005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A0B334-5A2E-420D-B34F-0C59C82F6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25634" y="1664155"/>
            <a:ext cx="419317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3888714-BC9E-4F0C-9BCB-271CD43D7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25633" y="2527640"/>
            <a:ext cx="4193179" cy="368458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9DBCF60-51E3-49AF-B7E7-0E0D5D215F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89519" y="1681163"/>
            <a:ext cx="419317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5EE61DC-AAA5-4E2D-BF46-D00329A5C1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589519" y="2505075"/>
            <a:ext cx="4193177" cy="368458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AAF0436-58B6-47F6-8E11-84D919C7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E0F1DC-C34B-4F16-A8A1-59B2D4B6A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F69F79A-A6ED-473E-82AC-E596A5C3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633" y="316559"/>
            <a:ext cx="9157064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90030919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3497BDC-F780-482A-B00D-623003EB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DF9F76F-F710-4222-8AE8-D8EF547FE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itolo 1">
            <a:extLst>
              <a:ext uri="{FF2B5EF4-FFF2-40B4-BE49-F238E27FC236}">
                <a16:creationId xmlns:a16="http://schemas.microsoft.com/office/drawing/2014/main" id="{5F8448A6-BA0D-48F5-901B-CA9C0E892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634" y="316559"/>
            <a:ext cx="915706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723520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DDB07BF-6C79-4467-ACB1-0767E3771E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07193" y="1825625"/>
            <a:ext cx="4713052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A3F5DFD-F0C1-4DC6-875A-D8417FB42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97189" y="1825625"/>
            <a:ext cx="4885508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255D52C-1AD6-485F-97E2-A18AE2C9B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06CB1CD-EEE9-47F1-B168-D7DCFBDB8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B915A429-AA51-465F-99BF-0EDBF7ED9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00568612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634" y="316559"/>
            <a:ext cx="915706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72813758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577963-0FD6-4635-A1A8-B7BCF35F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634" y="1587657"/>
            <a:ext cx="3592286" cy="88886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6285E0-D2CF-45EC-824F-708C5715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9971" y="1587657"/>
            <a:ext cx="5142726" cy="4544968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85BD09-F8F1-4CF7-88B9-307E74D0B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25634" y="2874869"/>
            <a:ext cx="3592286" cy="325174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0B2838-7774-49C1-8FBD-409204B26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99A51A0-997F-4635-8FEA-B4232644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3F1D8162-967F-491C-8075-478356124555}"/>
              </a:ext>
            </a:extLst>
          </p:cNvPr>
          <p:cNvSpPr txBox="1">
            <a:spLocks/>
          </p:cNvSpPr>
          <p:nvPr userDrawn="1"/>
        </p:nvSpPr>
        <p:spPr>
          <a:xfrm>
            <a:off x="2625634" y="316559"/>
            <a:ext cx="915706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81915080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5C9793-0D22-47FF-B7AF-15663D5A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635" y="1481773"/>
            <a:ext cx="3470366" cy="103196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  <a:latin typeface="+mn-lt"/>
              </a:defRPr>
            </a:lvl1pPr>
          </a:lstStyle>
          <a:p>
            <a:endParaRPr lang="it-IT" dirty="0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CCCD409-2A98-495F-9E05-476EDBD28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09807" y="1481773"/>
            <a:ext cx="5172890" cy="43792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9D9E80-627A-4D17-9029-E14C8D645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25635" y="2740387"/>
            <a:ext cx="3470366" cy="309966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802470-52B8-47E4-BB8D-82F7917C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6AF4365-DBFC-499C-9A07-D4D2E10D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E5B1B50D-5827-411C-8C68-4B6FEA76FB11}"/>
              </a:ext>
            </a:extLst>
          </p:cNvPr>
          <p:cNvSpPr txBox="1">
            <a:spLocks/>
          </p:cNvSpPr>
          <p:nvPr userDrawn="1"/>
        </p:nvSpPr>
        <p:spPr>
          <a:xfrm>
            <a:off x="2625634" y="316559"/>
            <a:ext cx="915706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139256170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F76DF86-3239-4301-B70B-A13C8ABA8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A96C9C4-33F1-4020-8250-3D1B97B5C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D5C8DC-1645-450C-9B4E-D669ED3CB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A3481035-E8B5-4DD5-8880-5DE2CCECA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634" y="316559"/>
            <a:ext cx="915706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0381242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3D8386C-D3E1-4E69-B768-5BEB28C40A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53797" y="1554479"/>
            <a:ext cx="2628900" cy="4622484"/>
          </a:xfrm>
        </p:spPr>
        <p:txBody>
          <a:bodyPr vert="eaVert"/>
          <a:lstStyle>
            <a:lvl1pPr>
              <a:defRPr>
                <a:solidFill>
                  <a:srgbClr val="0B78BD"/>
                </a:solidFill>
              </a:defRPr>
            </a:lvl1pPr>
          </a:lstStyle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640F96A-A1E5-4D89-80FC-898C746DEC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625634" y="1554479"/>
            <a:ext cx="6528164" cy="462248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661DD45-3A69-404E-8FF2-1C4D29051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303782C-43DE-45B5-A0FE-964602A9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9EE02F72-0479-433E-8790-EFB53CB0BF09}"/>
              </a:ext>
            </a:extLst>
          </p:cNvPr>
          <p:cNvSpPr txBox="1">
            <a:spLocks/>
          </p:cNvSpPr>
          <p:nvPr userDrawn="1"/>
        </p:nvSpPr>
        <p:spPr>
          <a:xfrm>
            <a:off x="2625634" y="316559"/>
            <a:ext cx="915706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280596376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re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8B9FD137-DF97-44EB-B021-B781A4B2F5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6229" y="0"/>
            <a:ext cx="131044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77288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Speaker Intro 2">
    <p:bg>
      <p:bgPr>
        <a:solidFill>
          <a:srgbClr val="0B78BD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12EFC14-E70B-4FC1-B030-8D75D91162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456230" y="0"/>
            <a:ext cx="13104459" cy="6858000"/>
          </a:xfrm>
          <a:prstGeom prst="rect">
            <a:avLst/>
          </a:prstGeom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715367" y="2625167"/>
            <a:ext cx="7812800" cy="3688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64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2901898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renc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8B9FD137-DF97-44EB-B021-B781A4B2F5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6229" y="0"/>
            <a:ext cx="13104458" cy="6858000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E39836AA-E138-48A5-BA71-0DF9A3EA6287}"/>
              </a:ext>
            </a:extLst>
          </p:cNvPr>
          <p:cNvSpPr/>
          <p:nvPr userDrawn="1"/>
        </p:nvSpPr>
        <p:spPr>
          <a:xfrm>
            <a:off x="-456228" y="5247248"/>
            <a:ext cx="13104457" cy="1610751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767899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erenc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8B9FD137-DF97-44EB-B021-B781A4B2F5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6229" y="0"/>
            <a:ext cx="13104458" cy="6858000"/>
          </a:xfrm>
          <a:prstGeom prst="rect">
            <a:avLst/>
          </a:prstGeom>
        </p:spPr>
      </p:pic>
      <p:sp>
        <p:nvSpPr>
          <p:cNvPr id="2" name="Rettangolo 1">
            <a:extLst>
              <a:ext uri="{FF2B5EF4-FFF2-40B4-BE49-F238E27FC236}">
                <a16:creationId xmlns:a16="http://schemas.microsoft.com/office/drawing/2014/main" id="{E39836AA-E138-48A5-BA71-0DF9A3EA6287}"/>
              </a:ext>
            </a:extLst>
          </p:cNvPr>
          <p:cNvSpPr/>
          <p:nvPr userDrawn="1"/>
        </p:nvSpPr>
        <p:spPr>
          <a:xfrm>
            <a:off x="-196948" y="3165232"/>
            <a:ext cx="12845177" cy="3692768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400" dirty="0">
                <a:solidFill>
                  <a:srgbClr val="0B78BD"/>
                </a:solidFill>
              </a:rPr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2021037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8B9FD137-DF97-44EB-B021-B781A4B2F56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60924" y="0"/>
            <a:ext cx="13104458" cy="6858000"/>
          </a:xfrm>
          <a:prstGeom prst="rect">
            <a:avLst/>
          </a:prstGeom>
        </p:spPr>
      </p:pic>
      <p:sp>
        <p:nvSpPr>
          <p:cNvPr id="6" name="Rettangolo 5">
            <a:extLst>
              <a:ext uri="{FF2B5EF4-FFF2-40B4-BE49-F238E27FC236}">
                <a16:creationId xmlns:a16="http://schemas.microsoft.com/office/drawing/2014/main" id="{C27300C4-421D-4405-87C1-01BBAA9D102A}"/>
              </a:ext>
            </a:extLst>
          </p:cNvPr>
          <p:cNvSpPr/>
          <p:nvPr userDrawn="1"/>
        </p:nvSpPr>
        <p:spPr>
          <a:xfrm>
            <a:off x="4799426" y="1890747"/>
            <a:ext cx="2602523" cy="24196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3BC52BE1-DA7B-4B4B-A750-43DC5BAFD8E7}"/>
              </a:ext>
            </a:extLst>
          </p:cNvPr>
          <p:cNvSpPr/>
          <p:nvPr userDrawn="1"/>
        </p:nvSpPr>
        <p:spPr>
          <a:xfrm>
            <a:off x="0" y="5532119"/>
            <a:ext cx="12192000" cy="10269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5400" b="0" dirty="0">
                <a:solidFill>
                  <a:srgbClr val="0B78BD"/>
                </a:solidFill>
                <a:latin typeface="+mn-lt"/>
              </a:rPr>
              <a:t>Session Title</a:t>
            </a:r>
          </a:p>
        </p:txBody>
      </p:sp>
      <p:sp>
        <p:nvSpPr>
          <p:cNvPr id="5" name="Segnaposto immagine 2">
            <a:extLst>
              <a:ext uri="{FF2B5EF4-FFF2-40B4-BE49-F238E27FC236}">
                <a16:creationId xmlns:a16="http://schemas.microsoft.com/office/drawing/2014/main" id="{87C983A3-DC74-4C7F-BA9E-8FD9BACC78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99426" y="1896423"/>
            <a:ext cx="2602523" cy="24196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805D74D9-99C3-442C-94A0-2256DCB3A8AD}"/>
              </a:ext>
            </a:extLst>
          </p:cNvPr>
          <p:cNvSpPr txBox="1"/>
          <p:nvPr userDrawn="1"/>
        </p:nvSpPr>
        <p:spPr>
          <a:xfrm>
            <a:off x="4799426" y="4441319"/>
            <a:ext cx="2602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798812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8A0B334-5A2E-420D-B34F-0C59C82F68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9795" y="1681163"/>
            <a:ext cx="487244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3888714-BC9E-4F0C-9BCB-271CD43D7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19795" y="2505075"/>
            <a:ext cx="4872446" cy="368458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9DBCF60-51E3-49AF-B7E7-0E0D5D215F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10251" y="1681163"/>
            <a:ext cx="487244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C5EE61DC-AAA5-4E2D-BF46-D00329A5C1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10251" y="2505075"/>
            <a:ext cx="4872446" cy="3684588"/>
          </a:xfrm>
        </p:spPr>
        <p:txBody>
          <a:bodyPr/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AAF0436-58B6-47F6-8E11-84D919C7E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CE0F1DC-C34B-4F16-A8A1-59B2D4B6A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FF69F79A-A6ED-473E-82AC-E596A5C35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314287881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1B3740AF-E675-42BE-A189-ABCECA1A81AE}"/>
              </a:ext>
            </a:extLst>
          </p:cNvPr>
          <p:cNvSpPr/>
          <p:nvPr userDrawn="1"/>
        </p:nvSpPr>
        <p:spPr>
          <a:xfrm>
            <a:off x="4794736" y="1308294"/>
            <a:ext cx="2602523" cy="24196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51E6DB1A-82C4-4D31-BAD7-53B0226442FB}"/>
              </a:ext>
            </a:extLst>
          </p:cNvPr>
          <p:cNvSpPr/>
          <p:nvPr userDrawn="1"/>
        </p:nvSpPr>
        <p:spPr>
          <a:xfrm>
            <a:off x="0" y="5187462"/>
            <a:ext cx="12192000" cy="10269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5400" b="0" dirty="0">
              <a:solidFill>
                <a:srgbClr val="0B78BD"/>
              </a:solidFill>
              <a:latin typeface="+mn-lt"/>
            </a:endParaRPr>
          </a:p>
        </p:txBody>
      </p:sp>
      <p:sp>
        <p:nvSpPr>
          <p:cNvPr id="11" name="Segnaposto immagine 2">
            <a:extLst>
              <a:ext uri="{FF2B5EF4-FFF2-40B4-BE49-F238E27FC236}">
                <a16:creationId xmlns:a16="http://schemas.microsoft.com/office/drawing/2014/main" id="{9024054E-FC58-4A9F-88D6-B1508DD55D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94737" y="1308294"/>
            <a:ext cx="2602523" cy="241964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9E73A9E7-9566-4807-80F0-C8A8ACDB8D9B}"/>
              </a:ext>
            </a:extLst>
          </p:cNvPr>
          <p:cNvSpPr txBox="1"/>
          <p:nvPr userDrawn="1"/>
        </p:nvSpPr>
        <p:spPr>
          <a:xfrm>
            <a:off x="4794735" y="3727937"/>
            <a:ext cx="26025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800" dirty="0">
                <a:solidFill>
                  <a:schemeClr val="bg1"/>
                </a:solidFill>
              </a:rPr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345564709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04714" y="6356350"/>
            <a:ext cx="1277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#AzureDayRome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19794" y="6356350"/>
            <a:ext cx="8884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/>
              <a:t>Agenda</a:t>
            </a: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2F75EAC-49A5-42C5-A41A-271C74B54F74}"/>
              </a:ext>
            </a:extLst>
          </p:cNvPr>
          <p:cNvSpPr/>
          <p:nvPr userDrawn="1"/>
        </p:nvSpPr>
        <p:spPr>
          <a:xfrm>
            <a:off x="0" y="0"/>
            <a:ext cx="1332411" cy="6839745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7BBDB68D-3EA1-4F6B-B91B-966B58B86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55"/>
            <a:ext cx="1332411" cy="1332411"/>
          </a:xfrm>
          <a:prstGeom prst="rect">
            <a:avLst/>
          </a:prstGeom>
        </p:spPr>
      </p:pic>
      <p:sp>
        <p:nvSpPr>
          <p:cNvPr id="12" name="Segnaposto testo 2">
            <a:extLst>
              <a:ext uri="{FF2B5EF4-FFF2-40B4-BE49-F238E27FC236}">
                <a16:creationId xmlns:a16="http://schemas.microsoft.com/office/drawing/2014/main" id="{C75428D7-6ACD-4F9B-9159-66E4F87F7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794" y="1492176"/>
            <a:ext cx="1016290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>
                <a:solidFill>
                  <a:srgbClr val="0B78BD"/>
                </a:solidFill>
              </a:defRPr>
            </a:lvl1pPr>
            <a:lvl2pPr>
              <a:defRPr sz="2400">
                <a:solidFill>
                  <a:srgbClr val="0B78BD"/>
                </a:solidFill>
              </a:defRPr>
            </a:lvl2pPr>
            <a:lvl3pPr>
              <a:defRPr sz="2400">
                <a:solidFill>
                  <a:srgbClr val="0B78BD"/>
                </a:solidFill>
              </a:defRPr>
            </a:lvl3pPr>
            <a:lvl4pPr>
              <a:defRPr sz="2400">
                <a:solidFill>
                  <a:srgbClr val="0B78BD"/>
                </a:solidFill>
              </a:defRPr>
            </a:lvl4pPr>
            <a:lvl5pPr>
              <a:defRPr sz="2400">
                <a:solidFill>
                  <a:srgbClr val="0B78BD"/>
                </a:solidFill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387277417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04714" y="6356350"/>
            <a:ext cx="1277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#AzureDayRome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19794" y="6356350"/>
            <a:ext cx="8884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2F75EAC-49A5-42C5-A41A-271C74B54F74}"/>
              </a:ext>
            </a:extLst>
          </p:cNvPr>
          <p:cNvSpPr/>
          <p:nvPr userDrawn="1"/>
        </p:nvSpPr>
        <p:spPr>
          <a:xfrm>
            <a:off x="0" y="0"/>
            <a:ext cx="1332411" cy="6839745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7BBDB68D-3EA1-4F6B-B91B-966B58B86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55"/>
            <a:ext cx="1332411" cy="1332411"/>
          </a:xfrm>
          <a:prstGeom prst="rect">
            <a:avLst/>
          </a:prstGeom>
        </p:spPr>
      </p:pic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8304AE0C-0056-49D9-A1BB-E5FD6B842774}"/>
              </a:ext>
            </a:extLst>
          </p:cNvPr>
          <p:cNvSpPr txBox="1">
            <a:spLocks/>
          </p:cNvSpPr>
          <p:nvPr userDrawn="1"/>
        </p:nvSpPr>
        <p:spPr>
          <a:xfrm rot="16200000">
            <a:off x="-1854893" y="3503863"/>
            <a:ext cx="5042195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pPr algn="ctr"/>
            <a:r>
              <a:rPr lang="it-IT">
                <a:solidFill>
                  <a:schemeClr val="bg1"/>
                </a:solidFill>
              </a:rPr>
              <a:t>Agenda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8BBCFD4C-AEE9-4341-8F2A-49306A059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794" y="1492176"/>
            <a:ext cx="1016290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>
                <a:solidFill>
                  <a:srgbClr val="0B78BD"/>
                </a:solidFill>
              </a:defRPr>
            </a:lvl1pPr>
            <a:lvl2pPr>
              <a:defRPr sz="2400">
                <a:solidFill>
                  <a:srgbClr val="0B78BD"/>
                </a:solidFill>
              </a:defRPr>
            </a:lvl2pPr>
            <a:lvl3pPr>
              <a:defRPr sz="2400">
                <a:solidFill>
                  <a:srgbClr val="0B78BD"/>
                </a:solidFill>
              </a:defRPr>
            </a:lvl3pPr>
            <a:lvl4pPr>
              <a:defRPr sz="2400">
                <a:solidFill>
                  <a:srgbClr val="0B78BD"/>
                </a:solidFill>
              </a:defRPr>
            </a:lvl4pPr>
            <a:lvl5pPr>
              <a:defRPr sz="2400">
                <a:solidFill>
                  <a:srgbClr val="0B78BD"/>
                </a:solidFill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240048477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04714" y="6356350"/>
            <a:ext cx="1277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#AzureDayRome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19794" y="6356350"/>
            <a:ext cx="8884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endParaRPr lang="it-IT" dirty="0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72F75EAC-49A5-42C5-A41A-271C74B54F74}"/>
              </a:ext>
            </a:extLst>
          </p:cNvPr>
          <p:cNvSpPr/>
          <p:nvPr userDrawn="1"/>
        </p:nvSpPr>
        <p:spPr>
          <a:xfrm>
            <a:off x="0" y="0"/>
            <a:ext cx="1332411" cy="6839745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7BBDB68D-3EA1-4F6B-B91B-966B58B8680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55"/>
            <a:ext cx="1332411" cy="1332411"/>
          </a:xfrm>
          <a:prstGeom prst="rect">
            <a:avLst/>
          </a:prstGeom>
        </p:spPr>
      </p:pic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8C83AD98-DC2D-414F-85A7-3B59E4D18FD3}"/>
              </a:ext>
            </a:extLst>
          </p:cNvPr>
          <p:cNvSpPr txBox="1">
            <a:spLocks/>
          </p:cNvSpPr>
          <p:nvPr userDrawn="1"/>
        </p:nvSpPr>
        <p:spPr>
          <a:xfrm>
            <a:off x="159767" y="1772529"/>
            <a:ext cx="1012875" cy="4276578"/>
          </a:xfrm>
          <a:prstGeom prst="rect">
            <a:avLst/>
          </a:prstGeom>
        </p:spPr>
        <p:txBody>
          <a:bodyPr vert="wordArtVert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8" name="Segnaposto testo 2">
            <a:extLst>
              <a:ext uri="{FF2B5EF4-FFF2-40B4-BE49-F238E27FC236}">
                <a16:creationId xmlns:a16="http://schemas.microsoft.com/office/drawing/2014/main" id="{CD0B6E79-F9A8-427C-AAAD-533973D8E7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794" y="1492176"/>
            <a:ext cx="1016290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sz="2400">
                <a:solidFill>
                  <a:srgbClr val="0B78BD"/>
                </a:solidFill>
              </a:defRPr>
            </a:lvl1pPr>
            <a:lvl2pPr>
              <a:defRPr sz="2400">
                <a:solidFill>
                  <a:srgbClr val="0B78BD"/>
                </a:solidFill>
              </a:defRPr>
            </a:lvl2pPr>
            <a:lvl3pPr>
              <a:defRPr sz="2400">
                <a:solidFill>
                  <a:srgbClr val="0B78BD"/>
                </a:solidFill>
              </a:defRPr>
            </a:lvl3pPr>
            <a:lvl4pPr>
              <a:defRPr sz="2400">
                <a:solidFill>
                  <a:srgbClr val="0B78BD"/>
                </a:solidFill>
              </a:defRPr>
            </a:lvl4pPr>
            <a:lvl5pPr>
              <a:defRPr sz="2400">
                <a:solidFill>
                  <a:srgbClr val="0B78BD"/>
                </a:solidFill>
              </a:defRPr>
            </a:lvl5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77923861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 Logo DX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04714" y="6356350"/>
            <a:ext cx="1277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/>
              <a:t>#AzureDayRome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61182" y="6356350"/>
            <a:ext cx="98435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t-IT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182" y="316559"/>
            <a:ext cx="11121515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endParaRPr lang="it-IT" dirty="0"/>
          </a:p>
        </p:txBody>
      </p:sp>
      <p:sp>
        <p:nvSpPr>
          <p:cNvPr id="7" name="Segnaposto titolo 1">
            <a:extLst>
              <a:ext uri="{FF2B5EF4-FFF2-40B4-BE49-F238E27FC236}">
                <a16:creationId xmlns:a16="http://schemas.microsoft.com/office/drawing/2014/main" id="{8C83AD98-DC2D-414F-85A7-3B59E4D18FD3}"/>
              </a:ext>
            </a:extLst>
          </p:cNvPr>
          <p:cNvSpPr txBox="1">
            <a:spLocks/>
          </p:cNvSpPr>
          <p:nvPr userDrawn="1"/>
        </p:nvSpPr>
        <p:spPr>
          <a:xfrm>
            <a:off x="159767" y="1772529"/>
            <a:ext cx="1012875" cy="4276578"/>
          </a:xfrm>
          <a:prstGeom prst="rect">
            <a:avLst/>
          </a:prstGeom>
        </p:spPr>
        <p:txBody>
          <a:bodyPr vert="wordArtVert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>
                <a:solidFill>
                  <a:schemeClr val="bg1"/>
                </a:solidFill>
              </a:rPr>
              <a:t>AGENDA</a:t>
            </a: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5CB1FD4A-77C8-4549-A446-B69D33385E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202" y="5106572"/>
            <a:ext cx="1075006" cy="107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0084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504714" y="6356350"/>
            <a:ext cx="1277983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25634" y="6356350"/>
            <a:ext cx="787908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25634" y="316559"/>
            <a:ext cx="915706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rgbClr val="0B78BD"/>
                </a:solidFill>
                <a:latin typeface="+mn-lt"/>
              </a:defRPr>
            </a:lvl1pPr>
          </a:lstStyle>
          <a:p>
            <a:r>
              <a:rPr lang="it-IT" dirty="0" err="1"/>
              <a:t>Question</a:t>
            </a:r>
            <a:r>
              <a:rPr lang="it-IT" dirty="0"/>
              <a:t> Time</a:t>
            </a:r>
          </a:p>
        </p:txBody>
      </p:sp>
      <p:pic>
        <p:nvPicPr>
          <p:cNvPr id="5" name="Google Shape;77;p15" descr="photo-1434030216411-0b793f4b4173.jpg">
            <a:extLst>
              <a:ext uri="{FF2B5EF4-FFF2-40B4-BE49-F238E27FC236}">
                <a16:creationId xmlns:a16="http://schemas.microsoft.com/office/drawing/2014/main" id="{722A8524-7FE9-45F2-ADA9-A2F63D65BDF5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28831" r="30600"/>
          <a:stretch/>
        </p:blipFill>
        <p:spPr>
          <a:xfrm>
            <a:off x="0" y="0"/>
            <a:ext cx="237744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E06A4069-F726-4503-98B9-94A133FC05F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6202" y="5106572"/>
            <a:ext cx="1075006" cy="107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37751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10A40383-6BE9-4A38-84CE-E391022B5B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552" y="727916"/>
            <a:ext cx="11128896" cy="5814413"/>
          </a:xfrm>
          <a:prstGeom prst="rect">
            <a:avLst/>
          </a:prstGeom>
        </p:spPr>
      </p:pic>
      <p:sp>
        <p:nvSpPr>
          <p:cNvPr id="4" name="Segnaposto titolo 1">
            <a:extLst>
              <a:ext uri="{FF2B5EF4-FFF2-40B4-BE49-F238E27FC236}">
                <a16:creationId xmlns:a16="http://schemas.microsoft.com/office/drawing/2014/main" id="{A6C10EFC-5B15-4541-BF67-29984B125E7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0047" y="315671"/>
            <a:ext cx="9261565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it-IT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04972795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preserve="1" userDrawn="1">
  <p:cSld name="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&#10;&#10;Descrizione generata automaticamente">
            <a:extLst>
              <a:ext uri="{FF2B5EF4-FFF2-40B4-BE49-F238E27FC236}">
                <a16:creationId xmlns:a16="http://schemas.microsoft.com/office/drawing/2014/main" id="{BC26F2F8-DD5A-436B-8007-3DE6A1CD52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1000" y="1143000"/>
            <a:ext cx="11430000" cy="5715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B34FBF1-8022-4793-BD04-5A3F2FAB2B51}"/>
              </a:ext>
            </a:extLst>
          </p:cNvPr>
          <p:cNvSpPr txBox="1"/>
          <p:nvPr userDrawn="1"/>
        </p:nvSpPr>
        <p:spPr>
          <a:xfrm>
            <a:off x="843516" y="363300"/>
            <a:ext cx="10504968" cy="748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267" b="1" dirty="0">
                <a:solidFill>
                  <a:srgbClr val="0B78BD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Thanks to</a:t>
            </a:r>
          </a:p>
        </p:txBody>
      </p:sp>
    </p:spTree>
    <p:extLst>
      <p:ext uri="{BB962C8B-B14F-4D97-AF65-F5344CB8AC3E}">
        <p14:creationId xmlns:p14="http://schemas.microsoft.com/office/powerpoint/2010/main" val="3057511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3497BDC-F780-482A-B00D-623003EB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9DF9F76F-F710-4222-8AE8-D8EF547FE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titolo 1">
            <a:extLst>
              <a:ext uri="{FF2B5EF4-FFF2-40B4-BE49-F238E27FC236}">
                <a16:creationId xmlns:a16="http://schemas.microsoft.com/office/drawing/2014/main" id="{5F8448A6-BA0D-48F5-901B-CA9C0E892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8653278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AA4FEEB-698F-4425-B0B5-04B44DD2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808C588-861E-4776-BAF7-1915498CD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titolo 1">
            <a:extLst>
              <a:ext uri="{FF2B5EF4-FFF2-40B4-BE49-F238E27FC236}">
                <a16:creationId xmlns:a16="http://schemas.microsoft.com/office/drawing/2014/main" id="{C7F748ED-3297-4773-9955-327DA3AD0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</p:spTree>
    <p:extLst>
      <p:ext uri="{BB962C8B-B14F-4D97-AF65-F5344CB8AC3E}">
        <p14:creationId xmlns:p14="http://schemas.microsoft.com/office/powerpoint/2010/main" val="929452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E577963-0FD6-4635-A1A8-B7BCF35F3D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1587657"/>
            <a:ext cx="3932237" cy="88886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56285E0-D2CF-45EC-824F-708C571501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9097" y="1587657"/>
            <a:ext cx="5943600" cy="4544968"/>
          </a:xfrm>
        </p:spPr>
        <p:txBody>
          <a:bodyPr/>
          <a:lstStyle>
            <a:lvl1pPr>
              <a:defRPr sz="3200">
                <a:latin typeface="+mn-lt"/>
              </a:defRPr>
            </a:lvl1pPr>
            <a:lvl2pPr>
              <a:defRPr sz="2800">
                <a:latin typeface="+mn-lt"/>
              </a:defRPr>
            </a:lvl2pPr>
            <a:lvl3pPr>
              <a:defRPr sz="2400">
                <a:latin typeface="+mn-lt"/>
              </a:defRPr>
            </a:lvl3pPr>
            <a:lvl4pPr>
              <a:defRPr sz="2000">
                <a:latin typeface="+mn-lt"/>
              </a:defRPr>
            </a:lvl4pPr>
            <a:lvl5pPr>
              <a:defRPr sz="200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085BD09-F8F1-4CF7-88B9-307E74D0BF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19794" y="2880880"/>
            <a:ext cx="3932237" cy="325174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70B2838-7774-49C1-8FBD-409204B26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99A51A0-997F-4635-8FEA-B4232644B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88C52628-7CD8-4B9E-85F2-AA6D0F451AE1}"/>
              </a:ext>
            </a:extLst>
          </p:cNvPr>
          <p:cNvSpPr txBox="1">
            <a:spLocks/>
          </p:cNvSpPr>
          <p:nvPr userDrawn="1"/>
        </p:nvSpPr>
        <p:spPr>
          <a:xfrm>
            <a:off x="1463039" y="18255"/>
            <a:ext cx="107289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3F1D8162-967F-491C-8075-478356124555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92963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25C9793-0D22-47FF-B7AF-15663D5AA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1515291"/>
            <a:ext cx="3932237" cy="1031965"/>
          </a:xfrm>
        </p:spPr>
        <p:txBody>
          <a:bodyPr anchor="b"/>
          <a:lstStyle>
            <a:lvl1pPr>
              <a:defRPr sz="3200">
                <a:solidFill>
                  <a:srgbClr val="0B78BD"/>
                </a:solidFill>
                <a:latin typeface="+mn-lt"/>
              </a:defRPr>
            </a:lvl1pPr>
          </a:lstStyle>
          <a:p>
            <a:endParaRPr lang="it-IT" dirty="0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CCCD409-2A98-495F-9E05-476EDBD282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69725" y="1515291"/>
            <a:ext cx="5812971" cy="434575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9D9E80-627A-4D17-9029-E14C8D6455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19793" y="2761388"/>
            <a:ext cx="3932237" cy="309966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dirty="0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802470-52B8-47E4-BB8D-82F7917C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6AF4365-DBFC-499C-9A07-D4D2E10D0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Segnaposto titolo 1">
            <a:extLst>
              <a:ext uri="{FF2B5EF4-FFF2-40B4-BE49-F238E27FC236}">
                <a16:creationId xmlns:a16="http://schemas.microsoft.com/office/drawing/2014/main" id="{0BE16406-DCB4-4984-8046-F9EFFF081186}"/>
              </a:ext>
            </a:extLst>
          </p:cNvPr>
          <p:cNvSpPr txBox="1">
            <a:spLocks/>
          </p:cNvSpPr>
          <p:nvPr userDrawn="1"/>
        </p:nvSpPr>
        <p:spPr>
          <a:xfrm>
            <a:off x="1463039" y="18255"/>
            <a:ext cx="1072895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bg1"/>
                </a:solidFill>
                <a:latin typeface="Segoe UI" panose="020B0502040204020203" pitchFamily="34" charset="0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 dirty="0"/>
              <a:t>Fare clic per modificare lo stile del titolo </a:t>
            </a:r>
          </a:p>
        </p:txBody>
      </p:sp>
      <p:sp>
        <p:nvSpPr>
          <p:cNvPr id="9" name="Segnaposto titolo 1">
            <a:extLst>
              <a:ext uri="{FF2B5EF4-FFF2-40B4-BE49-F238E27FC236}">
                <a16:creationId xmlns:a16="http://schemas.microsoft.com/office/drawing/2014/main" id="{E5B1B50D-5827-411C-8C68-4B6FEA76FB11}"/>
              </a:ext>
            </a:extLst>
          </p:cNvPr>
          <p:cNvSpPr txBox="1">
            <a:spLocks/>
          </p:cNvSpPr>
          <p:nvPr userDrawn="1"/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B78BD"/>
                </a:solidFill>
                <a:latin typeface="+mn-lt"/>
                <a:ea typeface="+mj-ea"/>
                <a:cs typeface="Segoe UI" panose="020B0502040204020203" pitchFamily="34" charset="0"/>
              </a:defRPr>
            </a:lvl1pPr>
          </a:lstStyle>
          <a:p>
            <a:r>
              <a:rPr lang="it-IT"/>
              <a:t>Fare clic per modificare lo stile del titolo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152239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slideLayout" Target="../slideLayouts/slideLayout57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slideLayout" Target="../slideLayouts/slideLayout56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Relationship Id="rId14" Type="http://schemas.openxmlformats.org/officeDocument/2006/relationships/theme" Target="../theme/theme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B4F1C049-6E41-4F28-8D79-231F45AC5418}"/>
              </a:ext>
            </a:extLst>
          </p:cNvPr>
          <p:cNvSpPr/>
          <p:nvPr userDrawn="1"/>
        </p:nvSpPr>
        <p:spPr>
          <a:xfrm>
            <a:off x="0" y="0"/>
            <a:ext cx="1332411" cy="6839745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93C5AD0-FE2E-4D86-A507-E86907BB1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21791A-A567-4377-ABF1-F28ADCB75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9794" y="1314157"/>
            <a:ext cx="10162903" cy="4812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7CEABB-53CB-47F0-B538-540607AD10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04714" y="6356350"/>
            <a:ext cx="1277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F7A0EE-86E4-47D2-9966-E8417FAFE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19794" y="6356350"/>
            <a:ext cx="8884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1EBF50F-5D1D-409E-88D8-03D976F8D97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55"/>
            <a:ext cx="1332411" cy="133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891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B78BD"/>
          </a:solidFill>
          <a:latin typeface="+mn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B78BD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B78B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B78B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B4F1C049-6E41-4F28-8D79-231F45AC5418}"/>
              </a:ext>
            </a:extLst>
          </p:cNvPr>
          <p:cNvSpPr/>
          <p:nvPr userDrawn="1"/>
        </p:nvSpPr>
        <p:spPr>
          <a:xfrm>
            <a:off x="0" y="1"/>
            <a:ext cx="12192000" cy="1195754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93C5AD0-FE2E-4D86-A507-E86907BB1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21791A-A567-4377-ABF1-F28ADCB75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776" y="1314157"/>
            <a:ext cx="11205922" cy="4812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7CEABB-53CB-47F0-B538-540607AD10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04714" y="6356350"/>
            <a:ext cx="1277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F7A0EE-86E4-47D2-9966-E8417FAFE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76776" y="6356350"/>
            <a:ext cx="99279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1EBF50F-5D1D-409E-88D8-03D976F8D97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8254"/>
            <a:ext cx="1214010" cy="1214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241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n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B78BD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B78B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B78B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93C5AD0-FE2E-4D86-A507-E86907BB1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794" y="316559"/>
            <a:ext cx="1016290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21791A-A567-4377-ABF1-F28ADCB75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9794" y="1314157"/>
            <a:ext cx="10162903" cy="4812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7CEABB-53CB-47F0-B538-540607AD10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04714" y="6356350"/>
            <a:ext cx="1277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F7A0EE-86E4-47D2-9966-E8417FAFE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19794" y="6356350"/>
            <a:ext cx="88849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1EBF50F-5D1D-409E-88D8-03D976F8D97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55"/>
            <a:ext cx="1332411" cy="1332411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CC7B11A8-B49B-4B10-A7C4-40A2FA2540ED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702" y="110447"/>
            <a:ext cx="1075006" cy="107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922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B78BD"/>
          </a:solidFill>
          <a:latin typeface="+mn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B78BD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B78B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B78B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B4F1C049-6E41-4F28-8D79-231F45AC5418}"/>
              </a:ext>
            </a:extLst>
          </p:cNvPr>
          <p:cNvSpPr/>
          <p:nvPr userDrawn="1"/>
        </p:nvSpPr>
        <p:spPr>
          <a:xfrm>
            <a:off x="0" y="0"/>
            <a:ext cx="2364377" cy="6839745"/>
          </a:xfrm>
          <a:prstGeom prst="rect">
            <a:avLst/>
          </a:prstGeom>
          <a:solidFill>
            <a:srgbClr val="0B78B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193C5AD0-FE2E-4D86-A507-E86907BB1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5634" y="316559"/>
            <a:ext cx="9157063" cy="662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821791A-A567-4377-ABF1-F28ADCB75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25634" y="1314157"/>
            <a:ext cx="9157063" cy="48123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D7CEABB-53CB-47F0-B538-540607AD10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504714" y="6356350"/>
            <a:ext cx="1277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#</a:t>
            </a:r>
            <a:r>
              <a:rPr lang="it-IT" dirty="0" err="1"/>
              <a:t>AzureDayRome</a:t>
            </a:r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F7A0EE-86E4-47D2-9966-E8417FAFE8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25634" y="6356350"/>
            <a:ext cx="7879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21EBF50F-5D1D-409E-88D8-03D976F8D97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82" y="18255"/>
            <a:ext cx="1332411" cy="133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8968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B78BD"/>
          </a:solidFill>
          <a:latin typeface="+mn-lt"/>
          <a:ea typeface="+mj-ea"/>
          <a:cs typeface="Segoe UI" panose="020B0502040204020203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B78BD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B78BD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B78BD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B78BD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B78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8FA54CC7-9A7A-4045-B6C3-58856AE6AEB3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255"/>
            <a:ext cx="1332411" cy="1332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542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700" r:id="rId2"/>
    <p:sldLayoutId id="2147483701" r:id="rId3"/>
    <p:sldLayoutId id="2147483702" r:id="rId4"/>
    <p:sldLayoutId id="2147483697" r:id="rId5"/>
    <p:sldLayoutId id="2147483685" r:id="rId6"/>
    <p:sldLayoutId id="2147483703" r:id="rId7"/>
    <p:sldLayoutId id="2147483705" r:id="rId8"/>
    <p:sldLayoutId id="2147483704" r:id="rId9"/>
    <p:sldLayoutId id="2147483707" r:id="rId10"/>
    <p:sldLayoutId id="2147483706" r:id="rId11"/>
    <p:sldLayoutId id="2147483698" r:id="rId12"/>
    <p:sldLayoutId id="214748369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stackoverflow.com/questions/6355497/performant-entity-serialization-bson-vs-messagepack-vs-json/6357042#6357042" TargetMode="Externa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85EEF748-57F5-4028-90F4-77E3296793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Real Time Application with </a:t>
            </a:r>
            <a:r>
              <a:rPr lang="it-IT" dirty="0" err="1"/>
              <a:t>SignalR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8011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C79B276C-2668-4F97-B4B1-605E77BA8F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8888" y="1955549"/>
            <a:ext cx="4092166" cy="38797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4000" b="1" dirty="0"/>
              <a:t>HTTP Long Polling</a:t>
            </a:r>
          </a:p>
          <a:p>
            <a:pPr marL="0" indent="0">
              <a:buNone/>
            </a:pPr>
            <a:r>
              <a:rPr lang="it-IT" sz="2400" dirty="0"/>
              <a:t>In questa modalità di trasporto viene aperta una </a:t>
            </a:r>
            <a:r>
              <a:rPr lang="it-IT" sz="2400" b="1" dirty="0"/>
              <a:t>coda di chiamate AJAX</a:t>
            </a:r>
            <a:r>
              <a:rPr lang="it-IT" sz="2400" dirty="0"/>
              <a:t>; quando il server necessiterà di inviare un’informazione potrà utilizzare una di queste connessioni.</a:t>
            </a:r>
          </a:p>
          <a:p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C038CE70-8CFA-47B6-981D-B702FFDAF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SignalR</a:t>
            </a:r>
            <a:r>
              <a:rPr lang="it-IT" dirty="0"/>
              <a:t> - Trasporto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764F18C-7C51-493E-BA9E-C81729B69C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895" y="2247448"/>
            <a:ext cx="6594194" cy="358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69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6" y="1314157"/>
            <a:ext cx="11205922" cy="4812324"/>
          </a:xfrm>
        </p:spPr>
        <p:txBody>
          <a:bodyPr>
            <a:normAutofit/>
          </a:bodyPr>
          <a:lstStyle/>
          <a:p>
            <a:endParaRPr lang="it-IT" dirty="0"/>
          </a:p>
          <a:p>
            <a:pPr marL="0" indent="0">
              <a:buNone/>
            </a:pPr>
            <a:r>
              <a:rPr lang="it-IT" sz="3200" b="1" dirty="0"/>
              <a:t>Forever Frame (solo IE) (no core)</a:t>
            </a:r>
          </a:p>
          <a:p>
            <a:pPr marL="457200" lvl="1" indent="0">
              <a:buNone/>
            </a:pPr>
            <a:r>
              <a:rPr lang="it-IT" dirty="0"/>
              <a:t>Quando viene creata una connessione viene generato un </a:t>
            </a:r>
            <a:r>
              <a:rPr lang="it-IT" dirty="0" err="1"/>
              <a:t>iframe</a:t>
            </a:r>
            <a:r>
              <a:rPr lang="it-IT" dirty="0"/>
              <a:t> nascosto e la connessione non viene mai chiusa. Il server può utilizzare questo canale per inviare nuove informazioni. La comunicazione client to server deve essere effettuata con chiamate AJAX.</a:t>
            </a:r>
          </a:p>
          <a:p>
            <a:pPr marL="457200" lvl="1" indent="0">
              <a:buNone/>
            </a:pPr>
            <a:endParaRPr lang="it-IT" sz="2000" dirty="0"/>
          </a:p>
          <a:p>
            <a:pPr marL="0" indent="0">
              <a:buNone/>
            </a:pPr>
            <a:r>
              <a:rPr lang="it-IT" sz="3200" b="1" dirty="0"/>
              <a:t>Server </a:t>
            </a:r>
            <a:r>
              <a:rPr lang="it-IT" sz="3200" b="1" dirty="0" err="1"/>
              <a:t>Sent</a:t>
            </a:r>
            <a:r>
              <a:rPr lang="it-IT" sz="3200" b="1" dirty="0"/>
              <a:t> </a:t>
            </a:r>
            <a:r>
              <a:rPr lang="it-IT" sz="3200" b="1" dirty="0" err="1"/>
              <a:t>Events</a:t>
            </a:r>
            <a:endParaRPr lang="it-IT" sz="3200" b="1" dirty="0"/>
          </a:p>
          <a:p>
            <a:pPr marL="457200" lvl="1" indent="0">
              <a:buNone/>
            </a:pPr>
            <a:r>
              <a:rPr lang="it-IT" dirty="0"/>
              <a:t>È un protocollo di comunicazione sviluppato ai tempi di Netscape. Crea un oggetto </a:t>
            </a:r>
            <a:r>
              <a:rPr lang="it-IT" dirty="0" err="1"/>
              <a:t>EventSource</a:t>
            </a:r>
            <a:r>
              <a:rPr lang="it-IT" dirty="0"/>
              <a:t> che è una connessione dal server al client. Il server può utilizzare quella connessione per inviare informazioni. La comunicazione client to server deve essere effettuata con chiamate AJAX.</a:t>
            </a:r>
          </a:p>
          <a:p>
            <a:endParaRPr lang="it-IT" dirty="0"/>
          </a:p>
          <a:p>
            <a:pPr marL="457200" lvl="1" indent="0">
              <a:buNone/>
            </a:pPr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SignalR</a:t>
            </a:r>
            <a:r>
              <a:rPr lang="it-IT" dirty="0"/>
              <a:t> - Trasporto</a:t>
            </a:r>
          </a:p>
        </p:txBody>
      </p:sp>
    </p:spTree>
    <p:extLst>
      <p:ext uri="{BB962C8B-B14F-4D97-AF65-F5344CB8AC3E}">
        <p14:creationId xmlns:p14="http://schemas.microsoft.com/office/powerpoint/2010/main" val="743379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544E7C5-6DA5-49BE-89CB-80C2732BA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8201" y="1810693"/>
            <a:ext cx="5494496" cy="4130398"/>
          </a:xfrm>
          <a:prstGeom prst="rect">
            <a:avLst/>
          </a:prstGeom>
        </p:spPr>
      </p:pic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A2B29EC5-EAE2-4287-B26C-8A4C7549B4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" y="1810693"/>
            <a:ext cx="6149950" cy="4315788"/>
          </a:xfrm>
        </p:spPr>
        <p:txBody>
          <a:bodyPr/>
          <a:lstStyle/>
          <a:p>
            <a:pPr marL="0" indent="0">
              <a:buNone/>
            </a:pPr>
            <a:r>
              <a:rPr lang="it-IT" sz="4000" b="1" dirty="0"/>
              <a:t>WEB SOCKETS</a:t>
            </a:r>
          </a:p>
          <a:p>
            <a:pPr marL="0" indent="0">
              <a:buNone/>
            </a:pPr>
            <a:r>
              <a:rPr lang="it-IT" dirty="0"/>
              <a:t>Quando viene creata una connessione </a:t>
            </a:r>
            <a:r>
              <a:rPr lang="it-IT" dirty="0" err="1"/>
              <a:t>WebSocket</a:t>
            </a:r>
            <a:r>
              <a:rPr lang="it-IT" dirty="0"/>
              <a:t>, il client e il server possono utilizzare lo stesso canale per comunicare. </a:t>
            </a:r>
          </a:p>
          <a:p>
            <a:pPr marL="0" indent="0">
              <a:buNone/>
            </a:pPr>
            <a:r>
              <a:rPr lang="it-IT" dirty="0"/>
              <a:t>Sono necessari browser moderni e IIS 8+</a:t>
            </a:r>
          </a:p>
          <a:p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BE519DC1-F568-4605-ACAC-99D45DE2B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SignalR</a:t>
            </a:r>
            <a:r>
              <a:rPr lang="it-IT" dirty="0"/>
              <a:t> - Trasporto</a:t>
            </a:r>
          </a:p>
        </p:txBody>
      </p:sp>
    </p:spTree>
    <p:extLst>
      <p:ext uri="{BB962C8B-B14F-4D97-AF65-F5344CB8AC3E}">
        <p14:creationId xmlns:p14="http://schemas.microsoft.com/office/powerpoint/2010/main" val="11234080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endParaRPr lang="it-IT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Legacy browser (IE8 o precedenti) =&gt; LONG POLLING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Supporto a JSONP? =&gt; LONG POLLING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… proviamo </a:t>
            </a:r>
            <a:r>
              <a:rPr lang="it-IT" dirty="0" err="1"/>
              <a:t>WebSocket</a:t>
            </a:r>
            <a:r>
              <a:rPr lang="it-IT" dirty="0"/>
              <a:t> se:</a:t>
            </a:r>
          </a:p>
          <a:p>
            <a:pPr lvl="1"/>
            <a:r>
              <a:rPr lang="it-IT" dirty="0"/>
              <a:t>Non usi JSONP</a:t>
            </a:r>
          </a:p>
          <a:p>
            <a:pPr lvl="1"/>
            <a:r>
              <a:rPr lang="it-IT" dirty="0"/>
              <a:t>Non siamo in CROSS DOMAIN</a:t>
            </a:r>
          </a:p>
          <a:p>
            <a:pPr lvl="1"/>
            <a:r>
              <a:rPr lang="it-IT" dirty="0"/>
              <a:t>Siamo in CROSS DOMAIN e il cliente supporta CORS</a:t>
            </a:r>
          </a:p>
          <a:p>
            <a:pPr lvl="1"/>
            <a:r>
              <a:rPr lang="it-IT" dirty="0"/>
              <a:t>Client supporta </a:t>
            </a:r>
            <a:r>
              <a:rPr lang="it-IT" dirty="0" err="1"/>
              <a:t>WebSocket</a:t>
            </a:r>
            <a:r>
              <a:rPr lang="it-IT" dirty="0"/>
              <a:t> (IE10+, </a:t>
            </a:r>
            <a:r>
              <a:rPr lang="it-IT" dirty="0" err="1"/>
              <a:t>Chrome</a:t>
            </a:r>
            <a:r>
              <a:rPr lang="it-IT" dirty="0"/>
              <a:t>….)</a:t>
            </a:r>
          </a:p>
          <a:p>
            <a:pPr lvl="1"/>
            <a:r>
              <a:rPr lang="it-IT" dirty="0"/>
              <a:t>Server supporta </a:t>
            </a:r>
            <a:r>
              <a:rPr lang="it-IT" dirty="0" err="1"/>
              <a:t>websocket</a:t>
            </a:r>
            <a:r>
              <a:rPr lang="it-IT" dirty="0"/>
              <a:t> (IIS 8.0+, self </a:t>
            </a:r>
            <a:r>
              <a:rPr lang="it-IT" dirty="0" err="1"/>
              <a:t>hosted</a:t>
            </a:r>
            <a:r>
              <a:rPr lang="it-IT" dirty="0"/>
              <a:t>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No </a:t>
            </a:r>
            <a:r>
              <a:rPr lang="it-IT" dirty="0" err="1"/>
              <a:t>Websocket</a:t>
            </a:r>
            <a:r>
              <a:rPr lang="it-IT" dirty="0"/>
              <a:t>? Proviamo Server Sent </a:t>
            </a:r>
            <a:r>
              <a:rPr lang="it-IT" dirty="0" err="1"/>
              <a:t>Event</a:t>
            </a:r>
            <a:r>
              <a:rPr lang="it-IT" dirty="0"/>
              <a:t>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No SSE? Proviamo Forever Frame (IE)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No FF? =&gt; LONG POLLING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SignalR</a:t>
            </a:r>
            <a:r>
              <a:rPr lang="it-IT" dirty="0"/>
              <a:t> - Trasporto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6582C17-2259-43C6-9B09-0515C09AD2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4116" y="1314157"/>
            <a:ext cx="3344911" cy="541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731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13873969-7675-43BC-A15F-6824A1F0C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6" y="1314157"/>
            <a:ext cx="4991105" cy="4452900"/>
          </a:xfrm>
        </p:spPr>
        <p:txBody>
          <a:bodyPr>
            <a:normAutofit fontScale="92500" lnSpcReduction="10000"/>
          </a:bodyPr>
          <a:lstStyle/>
          <a:p>
            <a:endParaRPr lang="it-IT" dirty="0"/>
          </a:p>
          <a:p>
            <a:r>
              <a:rPr lang="it-IT" dirty="0" err="1"/>
              <a:t>SignalR</a:t>
            </a:r>
            <a:r>
              <a:rPr lang="it-IT" dirty="0"/>
              <a:t> utilizza di default un protocollo basato su JSON.</a:t>
            </a:r>
          </a:p>
          <a:p>
            <a:r>
              <a:rPr lang="it-IT" dirty="0"/>
              <a:t>È possibile utilizzare </a:t>
            </a:r>
            <a:r>
              <a:rPr lang="it-IT" dirty="0" err="1"/>
              <a:t>MessagePack</a:t>
            </a:r>
            <a:r>
              <a:rPr lang="it-IT" dirty="0"/>
              <a:t>:</a:t>
            </a:r>
          </a:p>
          <a:p>
            <a:pPr lvl="1"/>
            <a:r>
              <a:rPr lang="it-IT" sz="2200" dirty="0"/>
              <a:t>Serializzazione binaria veloce e compatta</a:t>
            </a:r>
          </a:p>
          <a:p>
            <a:pPr lvl="2"/>
            <a:r>
              <a:rPr lang="it-IT" sz="1800" dirty="0"/>
              <a:t>Più compatta di BSON</a:t>
            </a:r>
          </a:p>
          <a:p>
            <a:pPr lvl="2"/>
            <a:r>
              <a:rPr lang="it-IT" sz="1800" dirty="0"/>
              <a:t>Più compatibile con JSON</a:t>
            </a:r>
          </a:p>
          <a:p>
            <a:pPr lvl="1"/>
            <a:r>
              <a:rPr lang="it-IT" sz="2200" dirty="0"/>
              <a:t>Utile quando è necessario ottimizzare prestazione e traffico dati</a:t>
            </a:r>
          </a:p>
          <a:p>
            <a:pPr lvl="1"/>
            <a:r>
              <a:rPr lang="it-IT" sz="2200" dirty="0"/>
              <a:t>Una presentazione esaustiva può essere letta </a:t>
            </a:r>
            <a:r>
              <a:rPr lang="it-IT" sz="2200" dirty="0">
                <a:hlinkClick r:id="rId2"/>
              </a:rPr>
              <a:t>QUI</a:t>
            </a:r>
            <a:endParaRPr lang="it-IT" sz="2200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A7A92A48-44C7-406B-ADB4-7E8D3C269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SignalR</a:t>
            </a:r>
            <a:r>
              <a:rPr lang="it-IT" dirty="0"/>
              <a:t> - Protocollo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8E826CB-243D-43DD-AD29-CFCF6DB95A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7882" y="1892174"/>
            <a:ext cx="6236404" cy="336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0306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lvl="2" indent="0">
              <a:buNone/>
            </a:pPr>
            <a:endParaRPr lang="it-IT" dirty="0"/>
          </a:p>
          <a:p>
            <a:pPr lvl="1"/>
            <a:r>
              <a:rPr lang="it-IT" b="1" dirty="0">
                <a:latin typeface="+mn-lt"/>
              </a:rPr>
              <a:t>SERVER</a:t>
            </a:r>
            <a:r>
              <a:rPr lang="it-IT" dirty="0">
                <a:latin typeface="+mn-lt"/>
              </a:rPr>
              <a:t>: Aggiungere il pacchetto </a:t>
            </a:r>
            <a:r>
              <a:rPr lang="it-IT" dirty="0" err="1">
                <a:latin typeface="+mn-lt"/>
              </a:rPr>
              <a:t>nuget</a:t>
            </a:r>
            <a:endParaRPr lang="it-IT" dirty="0">
              <a:latin typeface="+mn-lt"/>
            </a:endParaRPr>
          </a:p>
          <a:p>
            <a:pPr lvl="2"/>
            <a:r>
              <a:rPr lang="it-IT" dirty="0" err="1"/>
              <a:t>Microsoft.AspNetCore.SignalR.Protocols.MessagePack</a:t>
            </a:r>
            <a:endParaRPr lang="it-IT" dirty="0"/>
          </a:p>
          <a:p>
            <a:pPr lvl="2"/>
            <a:r>
              <a:rPr lang="it-IT" dirty="0"/>
              <a:t>Registrare ai servizi il protocollo</a:t>
            </a:r>
          </a:p>
          <a:p>
            <a:pPr lvl="3"/>
            <a:r>
              <a:rPr lang="it-IT" dirty="0" err="1"/>
              <a:t>services.AddSignalR</a:t>
            </a:r>
            <a:r>
              <a:rPr lang="it-IT" dirty="0"/>
              <a:t>().</a:t>
            </a:r>
            <a:r>
              <a:rPr lang="it-IT" b="1" dirty="0" err="1"/>
              <a:t>AddMessagePackProtocol</a:t>
            </a:r>
            <a:r>
              <a:rPr lang="it-IT" b="1" dirty="0"/>
              <a:t>();</a:t>
            </a:r>
          </a:p>
          <a:p>
            <a:pPr lvl="1"/>
            <a:r>
              <a:rPr lang="it-IT" b="1" dirty="0">
                <a:latin typeface="+mn-lt"/>
              </a:rPr>
              <a:t>CLIENT: </a:t>
            </a:r>
          </a:p>
          <a:p>
            <a:pPr lvl="2"/>
            <a:r>
              <a:rPr lang="it-IT" dirty="0" err="1"/>
              <a:t>var</a:t>
            </a:r>
            <a:r>
              <a:rPr lang="it-IT" dirty="0"/>
              <a:t> </a:t>
            </a:r>
            <a:r>
              <a:rPr lang="it-IT" dirty="0" err="1"/>
              <a:t>hubConnection</a:t>
            </a:r>
            <a:r>
              <a:rPr lang="it-IT" dirty="0"/>
              <a:t> = new </a:t>
            </a:r>
            <a:r>
              <a:rPr lang="it-IT" dirty="0" err="1"/>
              <a:t>HubConnectionBuilder</a:t>
            </a:r>
            <a:r>
              <a:rPr lang="it-IT" dirty="0"/>
              <a:t>() .</a:t>
            </a:r>
            <a:r>
              <a:rPr lang="it-IT" dirty="0" err="1"/>
              <a:t>WithUrl</a:t>
            </a:r>
            <a:r>
              <a:rPr lang="it-IT" dirty="0"/>
              <a:t>("/</a:t>
            </a:r>
            <a:r>
              <a:rPr lang="it-IT" dirty="0" err="1"/>
              <a:t>chatHub</a:t>
            </a:r>
            <a:r>
              <a:rPr lang="it-IT" dirty="0"/>
              <a:t>") .</a:t>
            </a:r>
            <a:r>
              <a:rPr lang="it-IT" b="1" dirty="0" err="1"/>
              <a:t>AddMessagePackProtocol</a:t>
            </a:r>
            <a:r>
              <a:rPr lang="it-IT" b="1" dirty="0"/>
              <a:t>() </a:t>
            </a:r>
            <a:r>
              <a:rPr lang="it-IT" dirty="0"/>
              <a:t>.</a:t>
            </a:r>
            <a:r>
              <a:rPr lang="it-IT" dirty="0" err="1"/>
              <a:t>Build</a:t>
            </a:r>
            <a:r>
              <a:rPr lang="it-IT" dirty="0"/>
              <a:t>();</a:t>
            </a:r>
          </a:p>
          <a:p>
            <a:pPr lvl="1"/>
            <a:r>
              <a:rPr lang="it-IT" b="1" dirty="0">
                <a:latin typeface="+mn-lt"/>
              </a:rPr>
              <a:t>JS:</a:t>
            </a:r>
          </a:p>
          <a:p>
            <a:pPr lvl="2"/>
            <a:r>
              <a:rPr lang="it-IT" dirty="0" err="1"/>
              <a:t>npm</a:t>
            </a:r>
            <a:r>
              <a:rPr lang="it-IT" dirty="0"/>
              <a:t> </a:t>
            </a:r>
            <a:r>
              <a:rPr lang="it-IT" dirty="0" err="1"/>
              <a:t>install</a:t>
            </a:r>
            <a:r>
              <a:rPr lang="it-IT" dirty="0"/>
              <a:t> @</a:t>
            </a:r>
            <a:r>
              <a:rPr lang="it-IT" dirty="0" err="1"/>
              <a:t>aspnet</a:t>
            </a:r>
            <a:r>
              <a:rPr lang="it-IT" dirty="0"/>
              <a:t>/</a:t>
            </a:r>
            <a:r>
              <a:rPr lang="it-IT" dirty="0" err="1"/>
              <a:t>signalr-protocol-msgpack</a:t>
            </a:r>
            <a:endParaRPr lang="it-IT" dirty="0"/>
          </a:p>
          <a:p>
            <a:pPr lvl="2"/>
            <a:r>
              <a:rPr lang="it-IT" dirty="0" err="1"/>
              <a:t>const</a:t>
            </a:r>
            <a:r>
              <a:rPr lang="it-IT" dirty="0"/>
              <a:t> connection = new </a:t>
            </a:r>
            <a:r>
              <a:rPr lang="it-IT" dirty="0" err="1"/>
              <a:t>signalR.HubConnectionBuilder</a:t>
            </a:r>
            <a:r>
              <a:rPr lang="it-IT" dirty="0"/>
              <a:t>() .</a:t>
            </a:r>
            <a:r>
              <a:rPr lang="it-IT" dirty="0" err="1"/>
              <a:t>withUrl</a:t>
            </a:r>
            <a:r>
              <a:rPr lang="it-IT" dirty="0"/>
              <a:t>("/</a:t>
            </a:r>
            <a:r>
              <a:rPr lang="it-IT" dirty="0" err="1"/>
              <a:t>chatHub</a:t>
            </a:r>
            <a:r>
              <a:rPr lang="it-IT" dirty="0"/>
              <a:t>") .</a:t>
            </a:r>
            <a:r>
              <a:rPr lang="it-IT" b="1" dirty="0" err="1"/>
              <a:t>withHubProtocol</a:t>
            </a:r>
            <a:r>
              <a:rPr lang="it-IT" dirty="0"/>
              <a:t>(new </a:t>
            </a:r>
            <a:r>
              <a:rPr lang="it-IT" dirty="0" err="1"/>
              <a:t>signalR.protocols.msgpack.</a:t>
            </a:r>
            <a:r>
              <a:rPr lang="it-IT" b="1" dirty="0" err="1"/>
              <a:t>MessagePackHubProtocol</a:t>
            </a:r>
            <a:r>
              <a:rPr lang="it-IT" dirty="0"/>
              <a:t>()) .</a:t>
            </a:r>
            <a:r>
              <a:rPr lang="it-IT" dirty="0" err="1"/>
              <a:t>build</a:t>
            </a:r>
            <a:r>
              <a:rPr lang="it-IT" dirty="0"/>
              <a:t>();</a:t>
            </a:r>
            <a:endParaRPr lang="it-IT" b="1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Message Pack</a:t>
            </a:r>
          </a:p>
        </p:txBody>
      </p:sp>
    </p:spTree>
    <p:extLst>
      <p:ext uri="{BB962C8B-B14F-4D97-AF65-F5344CB8AC3E}">
        <p14:creationId xmlns:p14="http://schemas.microsoft.com/office/powerpoint/2010/main" val="3240779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>
              <a:buNone/>
            </a:pPr>
            <a:br>
              <a:rPr lang="it-IT" dirty="0"/>
            </a:br>
            <a:endParaRPr lang="it-IT" dirty="0"/>
          </a:p>
          <a:p>
            <a:pPr marL="457200" lvl="1" indent="0">
              <a:buNone/>
            </a:pPr>
            <a:r>
              <a:rPr lang="it-IT" dirty="0"/>
              <a:t>L'API di </a:t>
            </a:r>
            <a:r>
              <a:rPr lang="it-IT" dirty="0" err="1"/>
              <a:t>hub</a:t>
            </a:r>
            <a:r>
              <a:rPr lang="it-IT" dirty="0"/>
              <a:t> </a:t>
            </a:r>
            <a:r>
              <a:rPr lang="it-IT" dirty="0" err="1"/>
              <a:t>SignalR</a:t>
            </a:r>
            <a:r>
              <a:rPr lang="it-IT" dirty="0"/>
              <a:t> consente di chiamare metodi sui client connessi dal server. Nel codice del server, si definiscono i metodi chiamati dal client. Nel codice client, si definiscono i metodi chiamati dal server. </a:t>
            </a:r>
          </a:p>
          <a:p>
            <a:pPr marL="457200" lvl="1" indent="0">
              <a:buNone/>
            </a:pPr>
            <a:r>
              <a:rPr lang="it-IT" dirty="0" err="1"/>
              <a:t>SignalR</a:t>
            </a:r>
            <a:r>
              <a:rPr lang="it-IT" dirty="0"/>
              <a:t>, dietro le quinte, si occupa di tutto ciò che è necessario per rendere possibili comunicazioni </a:t>
            </a:r>
            <a:r>
              <a:rPr lang="it-IT" dirty="0" err="1"/>
              <a:t>client-server</a:t>
            </a:r>
            <a:r>
              <a:rPr lang="it-IT" dirty="0"/>
              <a:t> e server-client in tempo reale.</a:t>
            </a:r>
          </a:p>
          <a:p>
            <a:pPr marL="457200" lvl="1" indent="0">
              <a:buNone/>
            </a:pPr>
            <a:endParaRPr lang="it-IT" dirty="0"/>
          </a:p>
          <a:p>
            <a:pPr lvl="1"/>
            <a:r>
              <a:rPr lang="it-IT" dirty="0" err="1"/>
              <a:t>Context</a:t>
            </a:r>
            <a:endParaRPr lang="it-IT" dirty="0"/>
          </a:p>
          <a:p>
            <a:pPr lvl="2"/>
            <a:r>
              <a:rPr lang="it-IT" dirty="0"/>
              <a:t>Proprietà che espone le informazioni della connessione</a:t>
            </a:r>
          </a:p>
          <a:p>
            <a:pPr lvl="1"/>
            <a:r>
              <a:rPr lang="it-IT" dirty="0"/>
              <a:t>Client</a:t>
            </a:r>
          </a:p>
          <a:p>
            <a:pPr lvl="2"/>
            <a:r>
              <a:rPr lang="it-IT" dirty="0"/>
              <a:t>Contiene le proprietà e metodi necessari per la comunicazione (</a:t>
            </a:r>
            <a:r>
              <a:rPr lang="it-IT" dirty="0" err="1"/>
              <a:t>All</a:t>
            </a:r>
            <a:r>
              <a:rPr lang="it-IT" dirty="0"/>
              <a:t>, </a:t>
            </a:r>
            <a:r>
              <a:rPr lang="it-IT" dirty="0" err="1"/>
              <a:t>Caller</a:t>
            </a:r>
            <a:r>
              <a:rPr lang="it-IT" dirty="0"/>
              <a:t>, Others..)</a:t>
            </a:r>
          </a:p>
          <a:p>
            <a:pPr marL="914400" lvl="2" indent="0">
              <a:buNone/>
            </a:pPr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SignalR</a:t>
            </a:r>
            <a:r>
              <a:rPr lang="it-IT" dirty="0"/>
              <a:t> </a:t>
            </a:r>
            <a:r>
              <a:rPr lang="it-IT" dirty="0" err="1"/>
              <a:t>Hub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72721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7434" y="1314157"/>
            <a:ext cx="7645263" cy="4812324"/>
          </a:xfrm>
        </p:spPr>
        <p:txBody>
          <a:bodyPr/>
          <a:lstStyle/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Quando ASP.NET è stato </a:t>
            </a:r>
            <a:r>
              <a:rPr lang="it-IT" dirty="0" err="1"/>
              <a:t>reimmaginato</a:t>
            </a:r>
            <a:r>
              <a:rPr lang="it-IT" dirty="0"/>
              <a:t> per creare ASP.NET Core, anche </a:t>
            </a:r>
            <a:r>
              <a:rPr lang="it-IT" dirty="0" err="1"/>
              <a:t>SignalR</a:t>
            </a:r>
            <a:r>
              <a:rPr lang="it-IT" dirty="0"/>
              <a:t> è stato </a:t>
            </a:r>
            <a:r>
              <a:rPr lang="it-IT" b="1" dirty="0"/>
              <a:t>riscritto, </a:t>
            </a:r>
            <a:r>
              <a:rPr lang="it-IT" dirty="0"/>
              <a:t>riportando quanto appreso negli anni di sviluppo precedenti e rimuovendo ciò che era diventato obsoleto o che si era rivelato controproducente per alcuni contesti.</a:t>
            </a:r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sz="2600" dirty="0"/>
              <a:t>Supportato da tutte le piattaforme ASP.NET Core, come ad esempio </a:t>
            </a:r>
            <a:r>
              <a:rPr lang="it-IT" sz="2600" b="1" dirty="0" err="1"/>
              <a:t>Xamarin</a:t>
            </a:r>
            <a:r>
              <a:rPr lang="it-IT" sz="2600" dirty="0"/>
              <a:t>.</a:t>
            </a:r>
          </a:p>
          <a:p>
            <a:pPr marL="0" indent="0">
              <a:buNone/>
            </a:pPr>
            <a:endParaRPr lang="it-IT" b="1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Asp.Net</a:t>
            </a:r>
            <a:r>
              <a:rPr lang="it-IT" dirty="0"/>
              <a:t> Core </a:t>
            </a:r>
            <a:r>
              <a:rPr lang="it-IT" dirty="0" err="1"/>
              <a:t>SignalR</a:t>
            </a:r>
            <a:r>
              <a:rPr lang="it-IT" dirty="0"/>
              <a:t> 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33C63DE-76D3-4A75-B5B8-897F629490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412" y="1186004"/>
            <a:ext cx="5671996" cy="5671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632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it-IT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Riconnessione Automatica</a:t>
            </a:r>
          </a:p>
          <a:p>
            <a:pPr lvl="1"/>
            <a:r>
              <a:rPr lang="it-IT" dirty="0"/>
              <a:t>Non supportata in Core. L’utente deve esplicitamente avviare una nuova connessione se vuole riconnettersi.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Trasporto</a:t>
            </a:r>
          </a:p>
          <a:p>
            <a:pPr lvl="1"/>
            <a:r>
              <a:rPr lang="it-IT" dirty="0"/>
              <a:t>Core non supporta </a:t>
            </a:r>
            <a:r>
              <a:rPr lang="it-IT" dirty="0" err="1"/>
              <a:t>Forever</a:t>
            </a:r>
            <a:r>
              <a:rPr lang="it-IT" dirty="0"/>
              <a:t> Frame.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Sessioni</a:t>
            </a:r>
          </a:p>
          <a:p>
            <a:pPr lvl="1"/>
            <a:r>
              <a:rPr lang="it-IT" dirty="0"/>
              <a:t>Classico: il client può inviare messaggi a qualsiasi server nella farm.</a:t>
            </a:r>
          </a:p>
          <a:p>
            <a:pPr lvl="1"/>
            <a:r>
              <a:rPr lang="it-IT" dirty="0"/>
              <a:t>CORE: il client deve interagire sempre con lo stesso server durante la connessione. Per scalare è possibile utilizzare </a:t>
            </a:r>
            <a:r>
              <a:rPr lang="it-IT" dirty="0" err="1"/>
              <a:t>Redis</a:t>
            </a:r>
            <a:r>
              <a:rPr lang="it-IT" dirty="0"/>
              <a:t> come metodo di cache distribuita. </a:t>
            </a:r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SignalR</a:t>
            </a:r>
            <a:r>
              <a:rPr lang="it-IT" dirty="0"/>
              <a:t> Service gestisce automaticamente la distribuzione delle chiamate.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SignalR</a:t>
            </a:r>
            <a:r>
              <a:rPr lang="it-IT" dirty="0"/>
              <a:t> vs </a:t>
            </a:r>
            <a:r>
              <a:rPr lang="it-IT" dirty="0" err="1"/>
              <a:t>AspNet</a:t>
            </a:r>
            <a:r>
              <a:rPr lang="it-IT" dirty="0"/>
              <a:t> Core </a:t>
            </a:r>
            <a:r>
              <a:rPr lang="it-IT" dirty="0" err="1"/>
              <a:t>SignalR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090656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endParaRPr lang="it-IT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dirty="0" err="1"/>
              <a:t>Hub</a:t>
            </a:r>
            <a:r>
              <a:rPr lang="it-IT" dirty="0"/>
              <a:t> Singolo per connessione</a:t>
            </a:r>
          </a:p>
          <a:p>
            <a:pPr lvl="1"/>
            <a:r>
              <a:rPr lang="it-IT" dirty="0"/>
              <a:t>CORE: le connessioni sono fatte direttamente ad un singolo </a:t>
            </a:r>
            <a:r>
              <a:rPr lang="it-IT" dirty="0" err="1"/>
              <a:t>Hub</a:t>
            </a:r>
            <a:r>
              <a:rPr lang="it-IT" dirty="0"/>
              <a:t>, non da una singola connessione che condivide molteplici </a:t>
            </a:r>
            <a:r>
              <a:rPr lang="it-IT" dirty="0" err="1"/>
              <a:t>Hub</a:t>
            </a:r>
            <a:r>
              <a:rPr lang="it-IT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Streaming</a:t>
            </a:r>
          </a:p>
          <a:p>
            <a:pPr lvl="1"/>
            <a:r>
              <a:rPr lang="it-IT" dirty="0"/>
              <a:t>CORE: supporta lo streaming dati verso i client.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 err="1"/>
              <a:t>Typscript</a:t>
            </a:r>
            <a:endParaRPr lang="it-IT" dirty="0"/>
          </a:p>
          <a:p>
            <a:pPr lvl="1"/>
            <a:r>
              <a:rPr lang="it-IT" dirty="0"/>
              <a:t>CORE JS: scritto in </a:t>
            </a:r>
            <a:r>
              <a:rPr lang="it-IT" dirty="0" err="1"/>
              <a:t>Typescript</a:t>
            </a:r>
            <a:endParaRPr lang="it-IT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dirty="0" err="1"/>
              <a:t>jQuery</a:t>
            </a:r>
            <a:endParaRPr lang="it-IT" dirty="0"/>
          </a:p>
          <a:p>
            <a:pPr lvl="1"/>
            <a:r>
              <a:rPr lang="it-IT" dirty="0"/>
              <a:t>Rimossa la dipendenza a </a:t>
            </a:r>
            <a:r>
              <a:rPr lang="it-IT" dirty="0" err="1"/>
              <a:t>jQuery</a:t>
            </a:r>
            <a:endParaRPr lang="it-IT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Internet Explorer</a:t>
            </a:r>
          </a:p>
          <a:p>
            <a:pPr lvl="1"/>
            <a:r>
              <a:rPr lang="it-IT" dirty="0"/>
              <a:t>CORE: IE 11+ vs IE8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SignalR</a:t>
            </a:r>
            <a:r>
              <a:rPr lang="it-IT" dirty="0"/>
              <a:t> vs </a:t>
            </a:r>
            <a:r>
              <a:rPr lang="it-IT" dirty="0" err="1"/>
              <a:t>AspNet</a:t>
            </a:r>
            <a:r>
              <a:rPr lang="it-IT" dirty="0"/>
              <a:t> Core </a:t>
            </a:r>
            <a:r>
              <a:rPr lang="it-IT" dirty="0" err="1"/>
              <a:t>SignalR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2026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18833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È un servizio interamente gestito da </a:t>
            </a:r>
            <a:r>
              <a:rPr lang="it-IT" dirty="0" err="1"/>
              <a:t>Azure</a:t>
            </a:r>
            <a:r>
              <a:rPr lang="it-IT" dirty="0"/>
              <a:t> che permette l’utilizzo di </a:t>
            </a:r>
            <a:r>
              <a:rPr lang="it-IT" dirty="0" err="1"/>
              <a:t>Asp.Net</a:t>
            </a:r>
            <a:r>
              <a:rPr lang="it-IT" dirty="0"/>
              <a:t> core </a:t>
            </a:r>
            <a:r>
              <a:rPr lang="it-IT" dirty="0" err="1"/>
              <a:t>SignalR</a:t>
            </a:r>
            <a:r>
              <a:rPr lang="it-IT" dirty="0"/>
              <a:t> per la realizzazione di applicazioni </a:t>
            </a:r>
            <a:r>
              <a:rPr lang="it-IT" dirty="0" err="1"/>
              <a:t>real</a:t>
            </a:r>
            <a:r>
              <a:rPr lang="it-IT" dirty="0"/>
              <a:t> time senza dover gestire lo </a:t>
            </a:r>
            <a:r>
              <a:rPr lang="it-IT" dirty="0" err="1"/>
              <a:t>scaling</a:t>
            </a:r>
            <a:r>
              <a:rPr lang="it-IT" dirty="0"/>
              <a:t> e la persistenza delle connessioni.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Passaggio da </a:t>
            </a:r>
            <a:r>
              <a:rPr lang="it-IT" dirty="0" err="1"/>
              <a:t>Hosted</a:t>
            </a:r>
            <a:r>
              <a:rPr lang="it-IT" dirty="0"/>
              <a:t> a Service indolore.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Integrazione con altri servizi </a:t>
            </a:r>
            <a:r>
              <a:rPr lang="it-IT" dirty="0" err="1"/>
              <a:t>Azure</a:t>
            </a:r>
            <a:r>
              <a:rPr lang="it-IT" dirty="0"/>
              <a:t> (</a:t>
            </a:r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Function</a:t>
            </a:r>
            <a:r>
              <a:rPr lang="it-IT" dirty="0"/>
              <a:t>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 err="1"/>
              <a:t>Pricing</a:t>
            </a:r>
            <a:endParaRPr lang="it-IT" dirty="0"/>
          </a:p>
          <a:p>
            <a:pPr lvl="1"/>
            <a:r>
              <a:rPr lang="it-IT" dirty="0"/>
              <a:t>Free: 1 unità, 20 connessioni concorrenti, 20.000 messaggi al giorno</a:t>
            </a:r>
          </a:p>
          <a:p>
            <a:pPr lvl="1"/>
            <a:r>
              <a:rPr lang="it-IT" dirty="0"/>
              <a:t>Standard: </a:t>
            </a:r>
            <a:r>
              <a:rPr lang="it-IT" dirty="0" err="1"/>
              <a:t>max</a:t>
            </a:r>
            <a:r>
              <a:rPr lang="it-IT" dirty="0"/>
              <a:t> 100 unità, 1.000 connessioni concorrenti, 1.000.000 messaggio/giorno €41,30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SignalR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10366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endParaRPr lang="it-IT" b="1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sz="3200" b="1" i="1" dirty="0"/>
              <a:t>Quando sono presenti più applicazioni server, i messaggi client vengono inviati a tutti i server o solo a uno?</a:t>
            </a:r>
          </a:p>
          <a:p>
            <a:pPr marL="457200" lvl="1" indent="0">
              <a:buNone/>
            </a:pPr>
            <a:r>
              <a:rPr lang="it-IT" dirty="0"/>
              <a:t>I messaggi da un client vengono sempre inviati alla stessa applicazione server, il mapping tra client e server viene mantenuto finché client o server non si disconnette.</a:t>
            </a:r>
          </a:p>
          <a:p>
            <a:pPr>
              <a:buFont typeface="Wingdings" panose="05000000000000000000" pitchFamily="2" charset="2"/>
              <a:buChar char="§"/>
            </a:pPr>
            <a:endParaRPr lang="it-IT" b="1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sz="3200" b="1" i="1" dirty="0"/>
              <a:t>Posso configurare il tipo di trasporto lato server?</a:t>
            </a:r>
          </a:p>
          <a:p>
            <a:pPr marL="457200" lvl="1" indent="0">
              <a:buNone/>
            </a:pPr>
            <a:r>
              <a:rPr lang="it-IT" dirty="0"/>
              <a:t>No, </a:t>
            </a:r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SignalR</a:t>
            </a:r>
            <a:r>
              <a:rPr lang="it-IT" dirty="0"/>
              <a:t> Service supporta tutti i trasporti di default. È possibile configurare i trasporti possibili lato client.</a:t>
            </a:r>
          </a:p>
          <a:p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SignalR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604364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HTTP </a:t>
            </a:r>
            <a:r>
              <a:rPr lang="it-IT" dirty="0" err="1"/>
              <a:t>Requests</a:t>
            </a:r>
            <a:endParaRPr lang="it-IT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Timer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Eventi da </a:t>
            </a:r>
            <a:r>
              <a:rPr lang="it-IT" dirty="0" err="1"/>
              <a:t>Azure</a:t>
            </a:r>
            <a:endParaRPr lang="it-IT" dirty="0"/>
          </a:p>
          <a:p>
            <a:pPr lvl="1"/>
            <a:r>
              <a:rPr lang="it-IT" dirty="0" err="1"/>
              <a:t>Event</a:t>
            </a:r>
            <a:r>
              <a:rPr lang="it-IT" dirty="0"/>
              <a:t> </a:t>
            </a:r>
            <a:r>
              <a:rPr lang="it-IT" dirty="0" err="1"/>
              <a:t>Grid</a:t>
            </a:r>
            <a:endParaRPr lang="it-IT" dirty="0"/>
          </a:p>
          <a:p>
            <a:pPr lvl="1"/>
            <a:r>
              <a:rPr lang="it-IT" dirty="0" err="1"/>
              <a:t>Event</a:t>
            </a:r>
            <a:r>
              <a:rPr lang="it-IT" dirty="0"/>
              <a:t> </a:t>
            </a:r>
            <a:r>
              <a:rPr lang="it-IT" dirty="0" err="1"/>
              <a:t>Hub</a:t>
            </a:r>
            <a:endParaRPr lang="it-IT" dirty="0"/>
          </a:p>
          <a:p>
            <a:pPr lvl="1"/>
            <a:r>
              <a:rPr lang="it-IT" dirty="0"/>
              <a:t>Service Bus</a:t>
            </a:r>
          </a:p>
          <a:p>
            <a:pPr lvl="1"/>
            <a:r>
              <a:rPr lang="it-IT" dirty="0" err="1"/>
              <a:t>Cosmos</a:t>
            </a:r>
            <a:r>
              <a:rPr lang="it-IT" dirty="0"/>
              <a:t> DB</a:t>
            </a:r>
          </a:p>
          <a:p>
            <a:pPr lvl="1"/>
            <a:r>
              <a:rPr lang="it-IT" dirty="0"/>
              <a:t>Storage</a:t>
            </a:r>
          </a:p>
          <a:p>
            <a:pPr lvl="1"/>
            <a:r>
              <a:rPr lang="it-IT" dirty="0" err="1"/>
              <a:t>Logic</a:t>
            </a:r>
            <a:r>
              <a:rPr lang="it-IT" dirty="0"/>
              <a:t> </a:t>
            </a:r>
            <a:r>
              <a:rPr lang="it-IT" dirty="0" err="1"/>
              <a:t>Apps</a:t>
            </a:r>
            <a:endParaRPr lang="it-IT" dirty="0"/>
          </a:p>
          <a:p>
            <a:pPr marL="457200" lvl="1" indent="0">
              <a:buNone/>
            </a:pPr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SignalR</a:t>
            </a:r>
            <a:r>
              <a:rPr lang="it-IT" dirty="0"/>
              <a:t> + </a:t>
            </a:r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Function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814058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AAE17BA1-CE15-4993-BA61-9E2BBFF7C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SignalR</a:t>
            </a:r>
            <a:r>
              <a:rPr lang="it-IT" dirty="0"/>
              <a:t> + </a:t>
            </a:r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Function</a:t>
            </a:r>
            <a:endParaRPr lang="it-IT" dirty="0"/>
          </a:p>
        </p:txBody>
      </p:sp>
      <p:pic>
        <p:nvPicPr>
          <p:cNvPr id="4" name="Content Placeholder 2">
            <a:extLst>
              <a:ext uri="{FF2B5EF4-FFF2-40B4-BE49-F238E27FC236}">
                <a16:creationId xmlns:a16="http://schemas.microsoft.com/office/drawing/2014/main" id="{556F6127-B8FA-4ECB-8077-251B71E2EA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836" y="1314450"/>
            <a:ext cx="9205016" cy="481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042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64 0.1534" pathEditMode="relative" ptsTypes="AA">
                                      <p:cBhvr>
                                        <p:cTn id="6" dur="3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30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30000"/>
                            </p:stCondLst>
                            <p:childTnLst>
                              <p:par>
                                <p:cTn id="10" presetID="0" presetClass="path" presetSubtype="0" accel="50000" decel="5000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animMotion origin="layout" path="M 0.06764 0.1534 L 0 0" pathEditMode="relative" ptsTypes="AA">
                                      <p:cBhvr>
                                        <p:cTn id="11" dur="3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6" presetClass="emph" presetSubtype="0" accel="50000" decel="5000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Scale>
                                      <p:cBhvr>
                                        <p:cTn id="13" dur="30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5000"/>
                            </p:stCondLst>
                            <p:childTnLst>
                              <p:par>
                                <p:cTn id="1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" pathEditMode="relative" ptsTypes="AA">
                                      <p:cBhvr>
                                        <p:cTn id="1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br>
              <a:rPr lang="en-US" sz="2800" dirty="0">
                <a:solidFill>
                  <a:srgbClr val="0B78BD"/>
                </a:solidFill>
                <a:ea typeface="+mn-ea"/>
                <a:cs typeface="+mn-cs"/>
              </a:rPr>
            </a:br>
            <a:r>
              <a:rPr lang="en-US" sz="2800" dirty="0">
                <a:solidFill>
                  <a:srgbClr val="0B78BD"/>
                </a:solidFill>
                <a:ea typeface="+mn-ea"/>
                <a:cs typeface="+mn-cs"/>
              </a:rPr>
              <a:t>Configuration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8A9801-8302-4F06-8815-3E42D23851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/>
              <a:t>Non </a:t>
            </a:r>
            <a:r>
              <a:rPr lang="en-US" sz="1800" dirty="0" err="1"/>
              <a:t>richiede</a:t>
            </a:r>
            <a:r>
              <a:rPr lang="en-US" sz="1800" dirty="0"/>
              <a:t> </a:t>
            </a:r>
            <a:r>
              <a:rPr lang="en-US" sz="1800" dirty="0" err="1"/>
              <a:t>l’installazione</a:t>
            </a:r>
            <a:r>
              <a:rPr lang="en-US" sz="1800" dirty="0"/>
              <a:t> di </a:t>
            </a:r>
            <a:r>
              <a:rPr lang="en-US" sz="1800" dirty="0" err="1"/>
              <a:t>Nuget</a:t>
            </a:r>
            <a:r>
              <a:rPr lang="en-US" sz="1800" dirty="0"/>
              <a:t> in </a:t>
            </a:r>
            <a:r>
              <a:rPr lang="en-US" sz="1800" dirty="0" err="1"/>
              <a:t>quanto</a:t>
            </a:r>
            <a:r>
              <a:rPr lang="en-US" sz="1800" dirty="0"/>
              <a:t> </a:t>
            </a:r>
            <a:r>
              <a:rPr lang="en-US" sz="1800" dirty="0" err="1"/>
              <a:t>è</a:t>
            </a:r>
            <a:r>
              <a:rPr lang="en-US" sz="1800" dirty="0"/>
              <a:t> </a:t>
            </a:r>
            <a:r>
              <a:rPr lang="en-US" sz="1800" dirty="0" err="1"/>
              <a:t>già</a:t>
            </a:r>
            <a:r>
              <a:rPr lang="en-US" sz="1800" dirty="0"/>
              <a:t> </a:t>
            </a:r>
            <a:r>
              <a:rPr lang="en-US" sz="1800" dirty="0" err="1"/>
              <a:t>parte</a:t>
            </a:r>
            <a:r>
              <a:rPr lang="en-US" sz="1800" dirty="0"/>
              <a:t> di </a:t>
            </a:r>
            <a:r>
              <a:rPr lang="en-US" sz="1800" dirty="0" err="1"/>
              <a:t>AspNetCore</a:t>
            </a:r>
            <a:endParaRPr lang="en-US" sz="1800" dirty="0"/>
          </a:p>
          <a:p>
            <a:r>
              <a:rPr lang="en-US" sz="1800" dirty="0"/>
              <a:t>Per </a:t>
            </a:r>
            <a:r>
              <a:rPr lang="en-US" sz="1800" dirty="0" err="1"/>
              <a:t>switchare</a:t>
            </a:r>
            <a:r>
              <a:rPr lang="en-US" sz="1800" dirty="0"/>
              <a:t> </a:t>
            </a:r>
            <a:r>
              <a:rPr lang="en-US" sz="1800" dirty="0" err="1"/>
              <a:t>su</a:t>
            </a:r>
            <a:r>
              <a:rPr lang="en-US" sz="1800" dirty="0"/>
              <a:t> Azure </a:t>
            </a:r>
            <a:r>
              <a:rPr lang="en-US" sz="1800" dirty="0" err="1"/>
              <a:t>SignalR</a:t>
            </a:r>
            <a:r>
              <a:rPr lang="en-US" sz="1800" dirty="0"/>
              <a:t> </a:t>
            </a:r>
            <a:r>
              <a:rPr lang="en-US" sz="1800" dirty="0" err="1"/>
              <a:t>è</a:t>
            </a:r>
            <a:r>
              <a:rPr lang="en-US" sz="1800" dirty="0"/>
              <a:t> </a:t>
            </a:r>
            <a:r>
              <a:rPr lang="en-US" sz="1800" dirty="0" err="1"/>
              <a:t>necessario</a:t>
            </a:r>
            <a:r>
              <a:rPr lang="en-US" sz="1800" dirty="0"/>
              <a:t> </a:t>
            </a:r>
            <a:r>
              <a:rPr lang="en-US" sz="1800" dirty="0" err="1"/>
              <a:t>il</a:t>
            </a:r>
            <a:r>
              <a:rPr lang="en-US" sz="1800" dirty="0"/>
              <a:t> </a:t>
            </a:r>
            <a:r>
              <a:rPr lang="en-US" sz="1800" dirty="0" err="1"/>
              <a:t>nuget</a:t>
            </a:r>
            <a:r>
              <a:rPr lang="en-US" sz="1800" dirty="0"/>
              <a:t>: </a:t>
            </a:r>
            <a:r>
              <a:rPr lang="en-US" sz="1800" i="1" dirty="0" err="1"/>
              <a:t>Microsoft.Azure.SignalR</a:t>
            </a:r>
            <a:r>
              <a:rPr lang="en-US" sz="1800" i="1" dirty="0"/>
              <a:t> </a:t>
            </a:r>
            <a:r>
              <a:rPr lang="en-US" sz="1800" dirty="0" err="1"/>
              <a:t>che</a:t>
            </a:r>
            <a:r>
              <a:rPr lang="en-US" sz="1800" dirty="0"/>
              <a:t> </a:t>
            </a:r>
            <a:r>
              <a:rPr lang="en-US" sz="1800" dirty="0" err="1"/>
              <a:t>espone</a:t>
            </a:r>
            <a:r>
              <a:rPr lang="en-US" sz="1800" dirty="0"/>
              <a:t> </a:t>
            </a:r>
            <a:r>
              <a:rPr lang="en-US" sz="1800" dirty="0" err="1"/>
              <a:t>gli</a:t>
            </a:r>
            <a:r>
              <a:rPr lang="en-US" sz="1800" dirty="0"/>
              <a:t> extension methods </a:t>
            </a:r>
            <a:r>
              <a:rPr lang="en-US" sz="1800" dirty="0" err="1"/>
              <a:t>necessari</a:t>
            </a:r>
            <a:r>
              <a:rPr lang="en-US" sz="1800" dirty="0"/>
              <a:t>.</a:t>
            </a:r>
            <a:endParaRPr lang="en-US" sz="1400" dirty="0"/>
          </a:p>
          <a:p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E31E86-3874-AB46-9EDE-4A4F556E70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921" b="-1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523234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it-IT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Asp Net Core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/>
              <a:t>Asp Net Core </a:t>
            </a:r>
            <a:r>
              <a:rPr lang="it-IT" dirty="0" err="1"/>
              <a:t>SignalR</a:t>
            </a:r>
            <a:endParaRPr lang="it-IT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Bridge.Net</a:t>
            </a:r>
            <a:r>
              <a:rPr lang="it-IT" dirty="0"/>
              <a:t>	</a:t>
            </a:r>
          </a:p>
          <a:p>
            <a:pPr lvl="2"/>
            <a:r>
              <a:rPr lang="it-IT" dirty="0" err="1"/>
              <a:t>is</a:t>
            </a:r>
            <a:r>
              <a:rPr lang="it-IT" dirty="0"/>
              <a:t> an open source C#-to-JavaScript Compiler.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Bridge.Sspaf</a:t>
            </a:r>
            <a:endParaRPr lang="it-IT" dirty="0"/>
          </a:p>
          <a:p>
            <a:pPr lvl="2"/>
            <a:r>
              <a:rPr lang="it-IT" dirty="0" err="1"/>
              <a:t>Sharpie</a:t>
            </a:r>
            <a:r>
              <a:rPr lang="it-IT" dirty="0"/>
              <a:t> Single Page Application Framework </a:t>
            </a:r>
            <a:r>
              <a:rPr lang="it-IT" dirty="0" err="1"/>
              <a:t>built</a:t>
            </a:r>
            <a:r>
              <a:rPr lang="it-IT" dirty="0"/>
              <a:t> on top of </a:t>
            </a:r>
            <a:r>
              <a:rPr lang="it-IT" dirty="0" err="1"/>
              <a:t>Bridge.Net</a:t>
            </a:r>
            <a:endParaRPr lang="it-IT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it-IT" dirty="0" err="1"/>
              <a:t>Xamarin</a:t>
            </a:r>
            <a:r>
              <a:rPr lang="it-IT" dirty="0"/>
              <a:t> Forms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DEMO - Tecnologie</a:t>
            </a:r>
          </a:p>
        </p:txBody>
      </p:sp>
    </p:spTree>
    <p:extLst>
      <p:ext uri="{BB962C8B-B14F-4D97-AF65-F5344CB8AC3E}">
        <p14:creationId xmlns:p14="http://schemas.microsoft.com/office/powerpoint/2010/main" val="15475011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30828C-9A30-4F4F-9B1D-41435CCCA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72453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689928-B287-4F6F-9288-1DE7ADE2F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b="1" dirty="0"/>
              <a:t>QUESTION TIME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622DA78-7250-4796-8249-6CCF68A838A1}"/>
              </a:ext>
            </a:extLst>
          </p:cNvPr>
          <p:cNvSpPr txBox="1"/>
          <p:nvPr/>
        </p:nvSpPr>
        <p:spPr>
          <a:xfrm>
            <a:off x="2810312" y="1493240"/>
            <a:ext cx="8716161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solidFill>
                  <a:schemeClr val="accent5">
                    <a:lumMod val="75000"/>
                  </a:schemeClr>
                </a:solidFill>
              </a:rPr>
              <a:t>Potete seguirci sui social o sul nostro sito di divulgazione:</a:t>
            </a:r>
          </a:p>
          <a:p>
            <a:endParaRPr lang="it-IT" sz="20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it-IT" sz="3200" dirty="0">
                <a:solidFill>
                  <a:schemeClr val="accent5">
                    <a:lumMod val="75000"/>
                  </a:schemeClr>
                </a:solidFill>
              </a:rPr>
              <a:t>www.giuneco.tech</a:t>
            </a:r>
          </a:p>
          <a:p>
            <a:endParaRPr lang="it-IT" sz="32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it-IT" sz="3200" dirty="0">
                <a:solidFill>
                  <a:schemeClr val="accent5">
                    <a:lumMod val="75000"/>
                  </a:schemeClr>
                </a:solidFill>
              </a:rPr>
              <a:t>www.linkedin.com/company/giuneco-s-r-l-/</a:t>
            </a:r>
          </a:p>
          <a:p>
            <a:endParaRPr lang="it-IT" sz="3200" dirty="0">
              <a:solidFill>
                <a:schemeClr val="accent5">
                  <a:lumMod val="75000"/>
                </a:schemeClr>
              </a:solidFill>
            </a:endParaRPr>
          </a:p>
          <a:p>
            <a:r>
              <a:rPr lang="it-IT" sz="3200" dirty="0">
                <a:solidFill>
                  <a:schemeClr val="accent5">
                    <a:lumMod val="75000"/>
                  </a:schemeClr>
                </a:solidFill>
              </a:rPr>
              <a:t>https://www.facebook.com/Giuneco/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7FBBA89-1A24-483A-A6DC-17F7F20FE2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9795" y="5632587"/>
            <a:ext cx="4079038" cy="652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529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it-IT" sz="8000" b="1" dirty="0"/>
              <a:t>Grazie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565317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5138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954598-C7EE-48F7-8E78-20DDDB3A7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it-IT" dirty="0"/>
              <a:t>AGENDA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48EF4F0-1B6D-4CB6-92BF-7CD8104A7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Intro</a:t>
            </a:r>
          </a:p>
          <a:p>
            <a:pPr lvl="1"/>
            <a:r>
              <a:rPr lang="it-IT" dirty="0"/>
              <a:t>Cosa si intende per Applicazione Real Time (RTA)</a:t>
            </a:r>
          </a:p>
          <a:p>
            <a:pPr lvl="1"/>
            <a:r>
              <a:rPr lang="it-IT" dirty="0"/>
              <a:t>Perché sviluppare RTA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Cosa è </a:t>
            </a:r>
            <a:r>
              <a:rPr lang="it-IT" dirty="0" err="1"/>
              <a:t>SignalR</a:t>
            </a:r>
            <a:endParaRPr lang="it-IT" dirty="0"/>
          </a:p>
          <a:p>
            <a:pPr lvl="1"/>
            <a:r>
              <a:rPr lang="it-IT" dirty="0" err="1"/>
              <a:t>Signalr</a:t>
            </a:r>
            <a:r>
              <a:rPr lang="it-IT" dirty="0"/>
              <a:t> VS </a:t>
            </a:r>
            <a:r>
              <a:rPr lang="it-IT" dirty="0" err="1"/>
              <a:t>Asp.Net</a:t>
            </a:r>
            <a:r>
              <a:rPr lang="it-IT" dirty="0"/>
              <a:t> Core </a:t>
            </a:r>
            <a:r>
              <a:rPr lang="it-IT" dirty="0" err="1"/>
              <a:t>SignalrR</a:t>
            </a:r>
            <a:endParaRPr lang="it-IT" dirty="0"/>
          </a:p>
          <a:p>
            <a:pPr lvl="1"/>
            <a:r>
              <a:rPr lang="it-IT" dirty="0" err="1"/>
              <a:t>Hub</a:t>
            </a:r>
            <a:endParaRPr lang="it-IT" dirty="0"/>
          </a:p>
          <a:p>
            <a:pPr lvl="1"/>
            <a:r>
              <a:rPr lang="it-IT" dirty="0"/>
              <a:t>Trasporto</a:t>
            </a:r>
          </a:p>
          <a:p>
            <a:pPr lvl="1"/>
            <a:r>
              <a:rPr lang="it-IT" dirty="0"/>
              <a:t>Protocollo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SignalR</a:t>
            </a:r>
            <a:endParaRPr lang="it-IT" dirty="0"/>
          </a:p>
          <a:p>
            <a:pPr lvl="1"/>
            <a:r>
              <a:rPr lang="it-IT" dirty="0" err="1"/>
              <a:t>Azure</a:t>
            </a:r>
            <a:r>
              <a:rPr lang="it-IT" dirty="0"/>
              <a:t> </a:t>
            </a:r>
            <a:r>
              <a:rPr lang="it-IT" dirty="0" err="1"/>
              <a:t>Functions</a:t>
            </a:r>
            <a:endParaRPr lang="it-IT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DEMO</a:t>
            </a:r>
          </a:p>
          <a:p>
            <a:pPr lvl="1"/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pPr marL="457200" lvl="1" indent="0">
              <a:buNone/>
            </a:pP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478026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5208" y="1314157"/>
            <a:ext cx="6667490" cy="4812324"/>
          </a:xfrm>
        </p:spPr>
        <p:txBody>
          <a:bodyPr anchor="ctr" anchorCtr="0">
            <a:normAutofit/>
          </a:bodyPr>
          <a:lstStyle/>
          <a:p>
            <a:pPr marL="0" indent="0">
              <a:buNone/>
            </a:pPr>
            <a:r>
              <a:rPr lang="it-IT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Marco Milani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Chi Sono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27DF446-10C2-46CA-B6C8-260D7A48E8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255" y="1795639"/>
            <a:ext cx="3786995" cy="4418160"/>
          </a:xfrm>
          <a:prstGeom prst="rect">
            <a:avLst/>
          </a:prstGeom>
          <a:ln>
            <a:noFill/>
          </a:ln>
          <a:effectLst>
            <a:reflection blurRad="6350" stA="25000" endPos="7000" dist="50800" dir="5400000" sy="-100000" algn="bl" rotWithShape="0"/>
          </a:effectLst>
          <a:scene3d>
            <a:camera prst="orthographicFront"/>
            <a:lightRig rig="threePt" dir="t"/>
          </a:scene3d>
          <a:sp3d prstMaterial="matte"/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758351E-596F-4A6B-89A5-62725AAFBE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850" y="3838014"/>
            <a:ext cx="5090785" cy="1274538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0A77ABE3-16B4-4978-B989-72E20CC530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1004" y="1294901"/>
            <a:ext cx="872150" cy="91655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75CF5BF0-D55C-4582-82EE-9114AA0251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4635" y="1294901"/>
            <a:ext cx="1618184" cy="9165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E0CE5B-2B7E-9848-B2ED-CE9D04E65767}"/>
              </a:ext>
            </a:extLst>
          </p:cNvPr>
          <p:cNvSpPr txBox="1"/>
          <p:nvPr/>
        </p:nvSpPr>
        <p:spPr>
          <a:xfrm>
            <a:off x="5829469" y="6335562"/>
            <a:ext cx="3786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 err="1"/>
              <a:t>https</a:t>
            </a:r>
            <a:r>
              <a:rPr lang="it-IT" i="1" dirty="0"/>
              <a:t>://</a:t>
            </a:r>
            <a:r>
              <a:rPr lang="it-IT" i="1" dirty="0" err="1"/>
              <a:t>github.com</a:t>
            </a:r>
            <a:r>
              <a:rPr lang="it-IT" i="1" dirty="0"/>
              <a:t>/</a:t>
            </a:r>
            <a:r>
              <a:rPr lang="it-IT" i="1" dirty="0" err="1"/>
              <a:t>markjackmilian</a:t>
            </a:r>
            <a:endParaRPr lang="it-IT" i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D920A3A-26AF-AF48-B597-9466644B75E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850" y="6213799"/>
            <a:ext cx="605619" cy="605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185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it-IT" i="1" dirty="0"/>
          </a:p>
          <a:p>
            <a:pPr marL="0" indent="0">
              <a:buNone/>
            </a:pPr>
            <a:r>
              <a:rPr lang="it-IT" sz="3600" b="1" i="1" dirty="0"/>
              <a:t>Cosa si intende per Real Time Application (RTA)?</a:t>
            </a:r>
          </a:p>
          <a:p>
            <a:pPr marL="0" indent="0">
              <a:buNone/>
            </a:pPr>
            <a:r>
              <a:rPr lang="it-IT" dirty="0"/>
              <a:t>Con «Real Time Application» si definisce una applicazione per la quale la correttezza del risultato dipende non solo dalla correttezza logica, ma anche dal tempo di risposta (deadline).</a:t>
            </a:r>
          </a:p>
          <a:p>
            <a:endParaRPr lang="it-IT" dirty="0"/>
          </a:p>
          <a:p>
            <a:pPr lvl="1"/>
            <a:r>
              <a:rPr lang="it-IT" dirty="0"/>
              <a:t>Non sono necessariamente sistemi «veloci»</a:t>
            </a:r>
          </a:p>
          <a:p>
            <a:pPr lvl="1"/>
            <a:r>
              <a:rPr lang="it-IT" dirty="0"/>
              <a:t>Si usano per sistemi critici</a:t>
            </a:r>
          </a:p>
          <a:p>
            <a:pPr lvl="1"/>
            <a:r>
              <a:rPr lang="it-IT" dirty="0"/>
              <a:t>Necessità di reazione ad eventi esterni entro tempi prestabiliti</a:t>
            </a:r>
            <a:endParaRPr lang="it-IT" u="sng" baseline="30000" dirty="0"/>
          </a:p>
          <a:p>
            <a:endParaRPr lang="it-IT" u="sng" baseline="30000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Cosa è</a:t>
            </a:r>
          </a:p>
        </p:txBody>
      </p:sp>
    </p:spTree>
    <p:extLst>
      <p:ext uri="{BB962C8B-B14F-4D97-AF65-F5344CB8AC3E}">
        <p14:creationId xmlns:p14="http://schemas.microsoft.com/office/powerpoint/2010/main" val="1450592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sz="4000" b="1" dirty="0"/>
              <a:t>Real Time Application con </a:t>
            </a:r>
            <a:r>
              <a:rPr lang="it-IT" sz="4000" b="1" dirty="0" err="1"/>
              <a:t>SignalR</a:t>
            </a:r>
            <a:endParaRPr lang="it-IT" sz="4000" b="1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dirty="0"/>
              <a:t>La funzionalità </a:t>
            </a:r>
            <a:r>
              <a:rPr lang="it-IT" b="1" dirty="0" err="1"/>
              <a:t>real</a:t>
            </a:r>
            <a:r>
              <a:rPr lang="it-IT" b="1" dirty="0"/>
              <a:t> time</a:t>
            </a:r>
            <a:r>
              <a:rPr lang="it-IT" dirty="0"/>
              <a:t>, in architetture client/server, indica la possibilità da parte del server di invocare funzioni sui client connessi non appena sia necessario distribuire una nuova informazione… </a:t>
            </a:r>
            <a:r>
              <a:rPr lang="it-IT" b="1" dirty="0"/>
              <a:t>in tempo reale.</a:t>
            </a:r>
          </a:p>
          <a:p>
            <a:pPr marL="0" indent="0">
              <a:buNone/>
            </a:pPr>
            <a:endParaRPr lang="it-IT" b="1" dirty="0"/>
          </a:p>
          <a:p>
            <a:pPr marL="0" indent="0">
              <a:buNone/>
            </a:pPr>
            <a:r>
              <a:rPr lang="it-IT" b="1" dirty="0"/>
              <a:t>Questo tipo di applicazioni vengono chiamate Real Time Application (RTA)</a:t>
            </a:r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Cosa è</a:t>
            </a:r>
          </a:p>
        </p:txBody>
      </p:sp>
    </p:spTree>
    <p:extLst>
      <p:ext uri="{BB962C8B-B14F-4D97-AF65-F5344CB8AC3E}">
        <p14:creationId xmlns:p14="http://schemas.microsoft.com/office/powerpoint/2010/main" val="2933744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Perché</a:t>
            </a:r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283D6BDC-65A2-46BB-9D9A-451A9D3450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 anchorCtr="0"/>
          <a:lstStyle/>
          <a:p>
            <a:pPr marL="0" indent="0">
              <a:buNone/>
            </a:pPr>
            <a:r>
              <a:rPr lang="it-IT" dirty="0">
                <a:solidFill>
                  <a:schemeClr val="bg1"/>
                </a:solidFill>
              </a:rPr>
              <a:t>ABBIAMO BISOGNO </a:t>
            </a:r>
          </a:p>
          <a:p>
            <a:pPr marL="0" indent="0">
              <a:buNone/>
            </a:pPr>
            <a:r>
              <a:rPr lang="it-IT" dirty="0">
                <a:solidFill>
                  <a:schemeClr val="bg1"/>
                </a:solidFill>
              </a:rPr>
              <a:t>DI TUTTA QUESTA IMMEDIATEZZA?</a:t>
            </a:r>
          </a:p>
        </p:txBody>
      </p:sp>
    </p:spTree>
    <p:extLst>
      <p:ext uri="{BB962C8B-B14F-4D97-AF65-F5344CB8AC3E}">
        <p14:creationId xmlns:p14="http://schemas.microsoft.com/office/powerpoint/2010/main" val="3546478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4470" y="1314157"/>
            <a:ext cx="7808227" cy="4812324"/>
          </a:xfrm>
        </p:spPr>
        <p:txBody>
          <a:bodyPr/>
          <a:lstStyle/>
          <a:p>
            <a:pPr marL="0" indent="0">
              <a:buNone/>
            </a:pPr>
            <a:r>
              <a:rPr lang="it-IT" sz="5400" b="1" dirty="0"/>
              <a:t>Sì.</a:t>
            </a:r>
          </a:p>
          <a:p>
            <a:pPr>
              <a:buFont typeface="Wingdings" panose="05000000000000000000" pitchFamily="2" charset="2"/>
              <a:buChar char="ü"/>
            </a:pPr>
            <a:endParaRPr lang="it-IT" dirty="0"/>
          </a:p>
          <a:p>
            <a:pPr>
              <a:buFont typeface="Wingdings" panose="05000000000000000000" pitchFamily="2" charset="2"/>
              <a:buChar char="ü"/>
            </a:pPr>
            <a:r>
              <a:rPr lang="it-IT" dirty="0"/>
              <a:t> Gli utenti sono </a:t>
            </a:r>
            <a:r>
              <a:rPr lang="it-IT" b="1" dirty="0"/>
              <a:t>abituati</a:t>
            </a:r>
            <a:r>
              <a:rPr lang="it-IT" dirty="0"/>
              <a:t>:</a:t>
            </a:r>
            <a:br>
              <a:rPr lang="it-IT" dirty="0"/>
            </a:br>
            <a:r>
              <a:rPr lang="it-IT" dirty="0"/>
              <a:t>Facebook, Instagram, Twitter, </a:t>
            </a:r>
            <a:r>
              <a:rPr lang="it-IT" dirty="0" err="1"/>
              <a:t>Telegram</a:t>
            </a:r>
            <a:r>
              <a:rPr lang="it-IT" dirty="0"/>
              <a:t>, etc.</a:t>
            </a:r>
          </a:p>
          <a:p>
            <a:pPr>
              <a:buFont typeface="Wingdings" panose="05000000000000000000" pitchFamily="2" charset="2"/>
              <a:buChar char="ü"/>
            </a:pPr>
            <a:endParaRPr lang="it-IT" dirty="0"/>
          </a:p>
          <a:p>
            <a:pPr>
              <a:buFont typeface="Wingdings" panose="05000000000000000000" pitchFamily="2" charset="2"/>
              <a:buChar char="ü"/>
            </a:pPr>
            <a:r>
              <a:rPr lang="it-IT" dirty="0"/>
              <a:t> Aumenta la </a:t>
            </a:r>
            <a:r>
              <a:rPr lang="it-IT" b="1" dirty="0"/>
              <a:t>qualità percepita</a:t>
            </a:r>
            <a:r>
              <a:rPr lang="it-IT" dirty="0"/>
              <a:t> dell’applicazione</a:t>
            </a:r>
          </a:p>
          <a:p>
            <a:pPr>
              <a:buFont typeface="Wingdings" panose="05000000000000000000" pitchFamily="2" charset="2"/>
              <a:buChar char="ü"/>
            </a:pPr>
            <a:endParaRPr lang="it-IT" dirty="0"/>
          </a:p>
          <a:p>
            <a:pPr>
              <a:buFont typeface="Wingdings" panose="05000000000000000000" pitchFamily="2" charset="2"/>
              <a:buChar char="ü"/>
            </a:pPr>
            <a:r>
              <a:rPr lang="it-IT" dirty="0"/>
              <a:t> Incentiva </a:t>
            </a:r>
            <a:r>
              <a:rPr lang="it-IT" b="1" dirty="0"/>
              <a:t>Usabilità</a:t>
            </a:r>
            <a:r>
              <a:rPr lang="it-IT" dirty="0"/>
              <a:t> e User Experience</a:t>
            </a:r>
          </a:p>
          <a:p>
            <a:pPr marL="0" indent="0">
              <a:buNone/>
            </a:pP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Perché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24E56E00-ED0B-421C-946A-E0CC484FF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8637"/>
            <a:ext cx="3766242" cy="564936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46303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473D9E2-DEFE-412D-9A18-924B8EECBE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§"/>
            </a:pPr>
            <a:endParaRPr lang="it-IT" dirty="0"/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Nasce nel 2011 da </a:t>
            </a:r>
            <a:r>
              <a:rPr lang="it-IT" b="1" dirty="0"/>
              <a:t>David </a:t>
            </a:r>
            <a:r>
              <a:rPr lang="it-IT" b="1" dirty="0" err="1"/>
              <a:t>Fowler</a:t>
            </a:r>
            <a:r>
              <a:rPr lang="it-IT" b="1" dirty="0"/>
              <a:t> </a:t>
            </a:r>
            <a:r>
              <a:rPr lang="it-IT" dirty="0"/>
              <a:t>e </a:t>
            </a:r>
            <a:r>
              <a:rPr lang="it-IT" b="1" dirty="0" err="1"/>
              <a:t>Damian</a:t>
            </a:r>
            <a:r>
              <a:rPr lang="it-IT" b="1" dirty="0"/>
              <a:t> Edwards</a:t>
            </a:r>
            <a:r>
              <a:rPr lang="it-IT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Rilasciato in </a:t>
            </a:r>
            <a:r>
              <a:rPr lang="it-IT" dirty="0" err="1"/>
              <a:t>Asp.Net</a:t>
            </a:r>
            <a:r>
              <a:rPr lang="it-IT" dirty="0"/>
              <a:t> nel 2013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Al tempo </a:t>
            </a:r>
            <a:r>
              <a:rPr lang="it-IT" dirty="0" err="1"/>
              <a:t>websocket</a:t>
            </a:r>
            <a:r>
              <a:rPr lang="it-IT" dirty="0"/>
              <a:t> non era largamente supportato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it-IT" dirty="0"/>
              <a:t>Si utilizzavano tecniche di polling e server side </a:t>
            </a:r>
            <a:r>
              <a:rPr lang="it-IT" dirty="0" err="1"/>
              <a:t>events</a:t>
            </a:r>
            <a:endParaRPr lang="it-IT" dirty="0"/>
          </a:p>
          <a:p>
            <a:pPr marL="0" indent="0">
              <a:buNone/>
            </a:pPr>
            <a:endParaRPr lang="it-IT" dirty="0"/>
          </a:p>
          <a:p>
            <a:pPr marL="0" indent="0">
              <a:buNone/>
            </a:pPr>
            <a:r>
              <a:rPr lang="it-IT" b="1" dirty="0" err="1"/>
              <a:t>SignalR</a:t>
            </a:r>
            <a:r>
              <a:rPr lang="it-IT" dirty="0"/>
              <a:t> espone API </a:t>
            </a:r>
            <a:r>
              <a:rPr lang="it-IT" b="1" dirty="0"/>
              <a:t>semplici</a:t>
            </a:r>
            <a:r>
              <a:rPr lang="it-IT" dirty="0"/>
              <a:t> e </a:t>
            </a:r>
            <a:r>
              <a:rPr lang="it-IT" b="1" dirty="0"/>
              <a:t>unificate</a:t>
            </a:r>
            <a:r>
              <a:rPr lang="it-IT" dirty="0"/>
              <a:t> per lo sviluppo di funzionalità </a:t>
            </a:r>
            <a:r>
              <a:rPr lang="it-IT" dirty="0" err="1"/>
              <a:t>real</a:t>
            </a:r>
            <a:r>
              <a:rPr lang="it-IT" dirty="0"/>
              <a:t> time all’interno dello </a:t>
            </a:r>
            <a:r>
              <a:rPr lang="it-IT" dirty="0" err="1"/>
              <a:t>stack</a:t>
            </a:r>
            <a:r>
              <a:rPr lang="it-IT" dirty="0"/>
              <a:t> </a:t>
            </a:r>
            <a:r>
              <a:rPr lang="it-IT" dirty="0" err="1"/>
              <a:t>Asp.Net</a:t>
            </a:r>
            <a:r>
              <a:rPr lang="it-IT" dirty="0"/>
              <a:t>, mettendo a disposizione librerie server e client che astraggono la complessità del trasporto.</a:t>
            </a:r>
          </a:p>
          <a:p>
            <a:pPr marL="0" indent="0">
              <a:buNone/>
            </a:pPr>
            <a:r>
              <a:rPr lang="it-IT" dirty="0"/>
              <a:t>Dietro le quinte </a:t>
            </a:r>
            <a:r>
              <a:rPr lang="it-IT" dirty="0" err="1"/>
              <a:t>SignalR</a:t>
            </a:r>
            <a:r>
              <a:rPr lang="it-IT" dirty="0"/>
              <a:t> negozia il miglior trasporto per ogni connessione basandosi sulle tecnologie supportate dal server e dal client.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8CAE0EFC-B7FF-4C7D-BF02-BDDAEA85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 err="1"/>
              <a:t>SignalR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59299012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1567</TotalTime>
  <Words>1101</Words>
  <Application>Microsoft Macintosh PowerPoint</Application>
  <PresentationFormat>Widescreen</PresentationFormat>
  <Paragraphs>189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29</vt:i4>
      </vt:variant>
    </vt:vector>
  </HeadingPairs>
  <TitlesOfParts>
    <vt:vector size="39" baseType="lpstr">
      <vt:lpstr>Arial</vt:lpstr>
      <vt:lpstr>Calibri</vt:lpstr>
      <vt:lpstr>Calibri Light</vt:lpstr>
      <vt:lpstr>Segoe UI</vt:lpstr>
      <vt:lpstr>Wingdings</vt:lpstr>
      <vt:lpstr>1_Tema di Office</vt:lpstr>
      <vt:lpstr>4_Tema di Office</vt:lpstr>
      <vt:lpstr>3_Tema di Office</vt:lpstr>
      <vt:lpstr>2_Tema di Office</vt:lpstr>
      <vt:lpstr>Personalizza struttura</vt:lpstr>
      <vt:lpstr>Real Time Application with SignalR</vt:lpstr>
      <vt:lpstr>PowerPoint Presentation</vt:lpstr>
      <vt:lpstr>AGENDA</vt:lpstr>
      <vt:lpstr>Chi Sono</vt:lpstr>
      <vt:lpstr>Cosa è</vt:lpstr>
      <vt:lpstr>Cosa è</vt:lpstr>
      <vt:lpstr>Perché</vt:lpstr>
      <vt:lpstr>Perché</vt:lpstr>
      <vt:lpstr>SignalR</vt:lpstr>
      <vt:lpstr>SignalR - Trasporto</vt:lpstr>
      <vt:lpstr>SignalR - Trasporto</vt:lpstr>
      <vt:lpstr>SignalR - Trasporto</vt:lpstr>
      <vt:lpstr>SignalR - Trasporto</vt:lpstr>
      <vt:lpstr>SignalR - Protocollo</vt:lpstr>
      <vt:lpstr>Message Pack</vt:lpstr>
      <vt:lpstr>SignalR Hub</vt:lpstr>
      <vt:lpstr>Asp.Net Core SignalR </vt:lpstr>
      <vt:lpstr>SignalR vs AspNet Core SignalR</vt:lpstr>
      <vt:lpstr>SignalR vs AspNet Core SignalR</vt:lpstr>
      <vt:lpstr>Azure SignalR</vt:lpstr>
      <vt:lpstr>Azure SignalR</vt:lpstr>
      <vt:lpstr>Azure SignalR + Azure Function</vt:lpstr>
      <vt:lpstr>Azure SignalR + Azure Function</vt:lpstr>
      <vt:lpstr> Configuration</vt:lpstr>
      <vt:lpstr>DEMO - Tecnologie</vt:lpstr>
      <vt:lpstr>PowerPoint Presentation</vt:lpstr>
      <vt:lpstr>QUESTION TIME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Application with SignalR</dc:title>
  <dc:creator>Marco Milani</dc:creator>
  <cp:lastModifiedBy>Marco Milani</cp:lastModifiedBy>
  <cp:revision>35</cp:revision>
  <dcterms:created xsi:type="dcterms:W3CDTF">2019-05-21T07:14:22Z</dcterms:created>
  <dcterms:modified xsi:type="dcterms:W3CDTF">2019-05-24T21:35:47Z</dcterms:modified>
</cp:coreProperties>
</file>